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59" r:id="rId5"/>
    <p:sldId id="260" r:id="rId6"/>
    <p:sldId id="261" r:id="rId7"/>
    <p:sldId id="262" r:id="rId8"/>
    <p:sldId id="263" r:id="rId9"/>
    <p:sldId id="268" r:id="rId10"/>
    <p:sldId id="269" r:id="rId11"/>
    <p:sldId id="264" r:id="rId12"/>
    <p:sldId id="265" r:id="rId13"/>
    <p:sldId id="266" r:id="rId14"/>
    <p:sldId id="267"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D3AE80-C6A1-4B43-8911-BF3BA4352628}" v="3" dt="2025-05-25T21:29:04.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110" d="100"/>
          <a:sy n="110" d="100"/>
        </p:scale>
        <p:origin x="57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san Pacek" userId="789ca41bd5b07d43" providerId="LiveId" clId="{2FD3AE80-C6A1-4B43-8911-BF3BA4352628}"/>
    <pc:docChg chg="custSel addSld delSld modSld sldOrd">
      <pc:chgData name="Susan Pacek" userId="789ca41bd5b07d43" providerId="LiveId" clId="{2FD3AE80-C6A1-4B43-8911-BF3BA4352628}" dt="2025-05-25T21:29:04.951" v="2791"/>
      <pc:docMkLst>
        <pc:docMk/>
      </pc:docMkLst>
      <pc:sldChg chg="addSp modSp del mod">
        <pc:chgData name="Susan Pacek" userId="789ca41bd5b07d43" providerId="LiveId" clId="{2FD3AE80-C6A1-4B43-8911-BF3BA4352628}" dt="2025-05-23T13:47:29.547" v="2771" actId="2696"/>
        <pc:sldMkLst>
          <pc:docMk/>
          <pc:sldMk cId="1285205459" sldId="258"/>
        </pc:sldMkLst>
      </pc:sldChg>
      <pc:sldChg chg="modSp mod">
        <pc:chgData name="Susan Pacek" userId="789ca41bd5b07d43" providerId="LiveId" clId="{2FD3AE80-C6A1-4B43-8911-BF3BA4352628}" dt="2025-05-21T17:16:05.060" v="2758" actId="20577"/>
        <pc:sldMkLst>
          <pc:docMk/>
          <pc:sldMk cId="989396329" sldId="262"/>
        </pc:sldMkLst>
        <pc:spChg chg="mod">
          <ac:chgData name="Susan Pacek" userId="789ca41bd5b07d43" providerId="LiveId" clId="{2FD3AE80-C6A1-4B43-8911-BF3BA4352628}" dt="2025-05-21T17:16:05.060" v="2758" actId="20577"/>
          <ac:spMkLst>
            <pc:docMk/>
            <pc:sldMk cId="989396329" sldId="262"/>
            <ac:spMk id="3" creationId="{431AD989-4379-E242-66E9-F62C6298AF35}"/>
          </ac:spMkLst>
        </pc:spChg>
      </pc:sldChg>
      <pc:sldChg chg="modSp mod">
        <pc:chgData name="Susan Pacek" userId="789ca41bd5b07d43" providerId="LiveId" clId="{2FD3AE80-C6A1-4B43-8911-BF3BA4352628}" dt="2025-05-21T15:43:41.673" v="640" actId="20577"/>
        <pc:sldMkLst>
          <pc:docMk/>
          <pc:sldMk cId="4059100081" sldId="264"/>
        </pc:sldMkLst>
        <pc:spChg chg="mod">
          <ac:chgData name="Susan Pacek" userId="789ca41bd5b07d43" providerId="LiveId" clId="{2FD3AE80-C6A1-4B43-8911-BF3BA4352628}" dt="2025-05-21T15:37:39.202" v="271" actId="20577"/>
          <ac:spMkLst>
            <pc:docMk/>
            <pc:sldMk cId="4059100081" sldId="264"/>
            <ac:spMk id="3" creationId="{D484AD83-B0AE-4418-6D90-CB211A18667C}"/>
          </ac:spMkLst>
        </pc:spChg>
        <pc:spChg chg="mod">
          <ac:chgData name="Susan Pacek" userId="789ca41bd5b07d43" providerId="LiveId" clId="{2FD3AE80-C6A1-4B43-8911-BF3BA4352628}" dt="2025-05-21T15:43:41.673" v="640" actId="20577"/>
          <ac:spMkLst>
            <pc:docMk/>
            <pc:sldMk cId="4059100081" sldId="264"/>
            <ac:spMk id="4" creationId="{D015F217-92FD-1557-8913-8E18D309FB07}"/>
          </ac:spMkLst>
        </pc:spChg>
      </pc:sldChg>
      <pc:sldChg chg="modSp new mod ord">
        <pc:chgData name="Susan Pacek" userId="789ca41bd5b07d43" providerId="LiveId" clId="{2FD3AE80-C6A1-4B43-8911-BF3BA4352628}" dt="2025-05-21T17:18:05.697" v="2759" actId="20577"/>
        <pc:sldMkLst>
          <pc:docMk/>
          <pc:sldMk cId="1793377687" sldId="265"/>
        </pc:sldMkLst>
        <pc:spChg chg="mod">
          <ac:chgData name="Susan Pacek" userId="789ca41bd5b07d43" providerId="LiveId" clId="{2FD3AE80-C6A1-4B43-8911-BF3BA4352628}" dt="2025-05-21T15:44:25.738" v="673" actId="14100"/>
          <ac:spMkLst>
            <pc:docMk/>
            <pc:sldMk cId="1793377687" sldId="265"/>
            <ac:spMk id="2" creationId="{F84226D6-1144-A1BA-75B6-F2B2E593187E}"/>
          </ac:spMkLst>
        </pc:spChg>
        <pc:spChg chg="mod">
          <ac:chgData name="Susan Pacek" userId="789ca41bd5b07d43" providerId="LiveId" clId="{2FD3AE80-C6A1-4B43-8911-BF3BA4352628}" dt="2025-05-21T17:18:05.697" v="2759" actId="20577"/>
          <ac:spMkLst>
            <pc:docMk/>
            <pc:sldMk cId="1793377687" sldId="265"/>
            <ac:spMk id="3" creationId="{30FC7A71-A11B-E9D1-E455-A130AB7C210A}"/>
          </ac:spMkLst>
        </pc:spChg>
      </pc:sldChg>
      <pc:sldChg chg="modSp new mod">
        <pc:chgData name="Susan Pacek" userId="789ca41bd5b07d43" providerId="LiveId" clId="{2FD3AE80-C6A1-4B43-8911-BF3BA4352628}" dt="2025-05-21T16:47:42.282" v="1421" actId="113"/>
        <pc:sldMkLst>
          <pc:docMk/>
          <pc:sldMk cId="2939742183" sldId="266"/>
        </pc:sldMkLst>
        <pc:spChg chg="mod">
          <ac:chgData name="Susan Pacek" userId="789ca41bd5b07d43" providerId="LiveId" clId="{2FD3AE80-C6A1-4B43-8911-BF3BA4352628}" dt="2025-05-21T16:46:48.179" v="1406" actId="14100"/>
          <ac:spMkLst>
            <pc:docMk/>
            <pc:sldMk cId="2939742183" sldId="266"/>
            <ac:spMk id="2" creationId="{8A07901A-CF21-DDF8-C8E0-8D9AEC2B3ED5}"/>
          </ac:spMkLst>
        </pc:spChg>
        <pc:spChg chg="mod">
          <ac:chgData name="Susan Pacek" userId="789ca41bd5b07d43" providerId="LiveId" clId="{2FD3AE80-C6A1-4B43-8911-BF3BA4352628}" dt="2025-05-21T16:47:42.282" v="1421" actId="113"/>
          <ac:spMkLst>
            <pc:docMk/>
            <pc:sldMk cId="2939742183" sldId="266"/>
            <ac:spMk id="3" creationId="{0C2D718B-2D2A-BF8F-BA69-CAC3BC8995D3}"/>
          </ac:spMkLst>
        </pc:spChg>
        <pc:spChg chg="mod">
          <ac:chgData name="Susan Pacek" userId="789ca41bd5b07d43" providerId="LiveId" clId="{2FD3AE80-C6A1-4B43-8911-BF3BA4352628}" dt="2025-05-21T16:47:18.225" v="1408" actId="113"/>
          <ac:spMkLst>
            <pc:docMk/>
            <pc:sldMk cId="2939742183" sldId="266"/>
            <ac:spMk id="4" creationId="{C40B4445-6BE2-140A-0042-E61E7DE1957F}"/>
          </ac:spMkLst>
        </pc:spChg>
      </pc:sldChg>
      <pc:sldChg chg="delSp modSp new mod ord">
        <pc:chgData name="Susan Pacek" userId="789ca41bd5b07d43" providerId="LiveId" clId="{2FD3AE80-C6A1-4B43-8911-BF3BA4352628}" dt="2025-05-21T16:51:56.077" v="1522"/>
        <pc:sldMkLst>
          <pc:docMk/>
          <pc:sldMk cId="1327647992" sldId="267"/>
        </pc:sldMkLst>
        <pc:spChg chg="mod">
          <ac:chgData name="Susan Pacek" userId="789ca41bd5b07d43" providerId="LiveId" clId="{2FD3AE80-C6A1-4B43-8911-BF3BA4352628}" dt="2025-05-21T16:48:03.422" v="1425" actId="27636"/>
          <ac:spMkLst>
            <pc:docMk/>
            <pc:sldMk cId="1327647992" sldId="267"/>
            <ac:spMk id="2" creationId="{1D72A572-6959-8832-B0D7-1AB883780F8C}"/>
          </ac:spMkLst>
        </pc:spChg>
        <pc:spChg chg="mod">
          <ac:chgData name="Susan Pacek" userId="789ca41bd5b07d43" providerId="LiveId" clId="{2FD3AE80-C6A1-4B43-8911-BF3BA4352628}" dt="2025-05-21T16:51:35.061" v="1518" actId="113"/>
          <ac:spMkLst>
            <pc:docMk/>
            <pc:sldMk cId="1327647992" sldId="267"/>
            <ac:spMk id="4" creationId="{50DB5021-FE2D-F4A5-DB6B-FB8C209F3023}"/>
          </ac:spMkLst>
        </pc:spChg>
        <pc:spChg chg="mod">
          <ac:chgData name="Susan Pacek" userId="789ca41bd5b07d43" providerId="LiveId" clId="{2FD3AE80-C6A1-4B43-8911-BF3BA4352628}" dt="2025-05-21T16:51:40.329" v="1520" actId="113"/>
          <ac:spMkLst>
            <pc:docMk/>
            <pc:sldMk cId="1327647992" sldId="267"/>
            <ac:spMk id="6" creationId="{62A4302A-95C3-E8A0-E20E-B54230DE3151}"/>
          </ac:spMkLst>
        </pc:spChg>
      </pc:sldChg>
      <pc:sldChg chg="modSp new mod">
        <pc:chgData name="Susan Pacek" userId="789ca41bd5b07d43" providerId="LiveId" clId="{2FD3AE80-C6A1-4B43-8911-BF3BA4352628}" dt="2025-05-21T16:55:04.044" v="1589" actId="113"/>
        <pc:sldMkLst>
          <pc:docMk/>
          <pc:sldMk cId="1948788888" sldId="268"/>
        </pc:sldMkLst>
        <pc:spChg chg="mod">
          <ac:chgData name="Susan Pacek" userId="789ca41bd5b07d43" providerId="LiveId" clId="{2FD3AE80-C6A1-4B43-8911-BF3BA4352628}" dt="2025-05-21T16:53:16.310" v="1549" actId="20577"/>
          <ac:spMkLst>
            <pc:docMk/>
            <pc:sldMk cId="1948788888" sldId="268"/>
            <ac:spMk id="2" creationId="{438B7E3C-1E5C-9722-C0A8-0E1C014BE229}"/>
          </ac:spMkLst>
        </pc:spChg>
        <pc:spChg chg="mod">
          <ac:chgData name="Susan Pacek" userId="789ca41bd5b07d43" providerId="LiveId" clId="{2FD3AE80-C6A1-4B43-8911-BF3BA4352628}" dt="2025-05-21T16:55:04.044" v="1589" actId="113"/>
          <ac:spMkLst>
            <pc:docMk/>
            <pc:sldMk cId="1948788888" sldId="268"/>
            <ac:spMk id="3" creationId="{184998FA-AC51-103B-3B05-665327EAD7DF}"/>
          </ac:spMkLst>
        </pc:spChg>
        <pc:spChg chg="mod">
          <ac:chgData name="Susan Pacek" userId="789ca41bd5b07d43" providerId="LiveId" clId="{2FD3AE80-C6A1-4B43-8911-BF3BA4352628}" dt="2025-05-21T16:54:43.219" v="1579" actId="113"/>
          <ac:spMkLst>
            <pc:docMk/>
            <pc:sldMk cId="1948788888" sldId="268"/>
            <ac:spMk id="4" creationId="{899A8AD6-7D84-CD6F-6F07-43D8B7DA8350}"/>
          </ac:spMkLst>
        </pc:spChg>
      </pc:sldChg>
      <pc:sldChg chg="modSp new mod">
        <pc:chgData name="Susan Pacek" userId="789ca41bd5b07d43" providerId="LiveId" clId="{2FD3AE80-C6A1-4B43-8911-BF3BA4352628}" dt="2025-05-21T16:58:03.359" v="1606" actId="113"/>
        <pc:sldMkLst>
          <pc:docMk/>
          <pc:sldMk cId="925320058" sldId="269"/>
        </pc:sldMkLst>
        <pc:spChg chg="mod">
          <ac:chgData name="Susan Pacek" userId="789ca41bd5b07d43" providerId="LiveId" clId="{2FD3AE80-C6A1-4B43-8911-BF3BA4352628}" dt="2025-05-21T16:55:26.752" v="1592" actId="27636"/>
          <ac:spMkLst>
            <pc:docMk/>
            <pc:sldMk cId="925320058" sldId="269"/>
            <ac:spMk id="2" creationId="{E5981FFB-DD02-A6AE-16A9-05EF8099902D}"/>
          </ac:spMkLst>
        </pc:spChg>
        <pc:spChg chg="mod">
          <ac:chgData name="Susan Pacek" userId="789ca41bd5b07d43" providerId="LiveId" clId="{2FD3AE80-C6A1-4B43-8911-BF3BA4352628}" dt="2025-05-21T16:58:03.359" v="1606" actId="113"/>
          <ac:spMkLst>
            <pc:docMk/>
            <pc:sldMk cId="925320058" sldId="269"/>
            <ac:spMk id="3" creationId="{E8E7B110-4F61-AD3E-C56A-757C9D0D99DD}"/>
          </ac:spMkLst>
        </pc:spChg>
        <pc:spChg chg="mod">
          <ac:chgData name="Susan Pacek" userId="789ca41bd5b07d43" providerId="LiveId" clId="{2FD3AE80-C6A1-4B43-8911-BF3BA4352628}" dt="2025-05-21T16:57:44.306" v="1596"/>
          <ac:spMkLst>
            <pc:docMk/>
            <pc:sldMk cId="925320058" sldId="269"/>
            <ac:spMk id="4" creationId="{2E25AF30-C060-89B9-2792-5024C0D3BD1B}"/>
          </ac:spMkLst>
        </pc:spChg>
      </pc:sldChg>
      <pc:sldChg chg="modSp new del mod">
        <pc:chgData name="Susan Pacek" userId="789ca41bd5b07d43" providerId="LiveId" clId="{2FD3AE80-C6A1-4B43-8911-BF3BA4352628}" dt="2025-05-21T17:00:57.222" v="1627" actId="2696"/>
        <pc:sldMkLst>
          <pc:docMk/>
          <pc:sldMk cId="2584134091" sldId="270"/>
        </pc:sldMkLst>
      </pc:sldChg>
      <pc:sldChg chg="modSp new mod">
        <pc:chgData name="Susan Pacek" userId="789ca41bd5b07d43" providerId="LiveId" clId="{2FD3AE80-C6A1-4B43-8911-BF3BA4352628}" dt="2025-05-21T17:18:53.082" v="2762" actId="33524"/>
        <pc:sldMkLst>
          <pc:docMk/>
          <pc:sldMk cId="3657532303" sldId="271"/>
        </pc:sldMkLst>
        <pc:spChg chg="mod">
          <ac:chgData name="Susan Pacek" userId="789ca41bd5b07d43" providerId="LiveId" clId="{2FD3AE80-C6A1-4B43-8911-BF3BA4352628}" dt="2025-05-21T17:01:09.588" v="1642" actId="20577"/>
          <ac:spMkLst>
            <pc:docMk/>
            <pc:sldMk cId="3657532303" sldId="271"/>
            <ac:spMk id="2" creationId="{9677FB48-CCC6-F2DB-748D-651AFDA5237D}"/>
          </ac:spMkLst>
        </pc:spChg>
        <pc:spChg chg="mod">
          <ac:chgData name="Susan Pacek" userId="789ca41bd5b07d43" providerId="LiveId" clId="{2FD3AE80-C6A1-4B43-8911-BF3BA4352628}" dt="2025-05-21T17:18:53.082" v="2762" actId="33524"/>
          <ac:spMkLst>
            <pc:docMk/>
            <pc:sldMk cId="3657532303" sldId="271"/>
            <ac:spMk id="3" creationId="{A5D4B30A-BA2E-0126-E863-935FE12CBFD5}"/>
          </ac:spMkLst>
        </pc:spChg>
        <pc:spChg chg="mod">
          <ac:chgData name="Susan Pacek" userId="789ca41bd5b07d43" providerId="LiveId" clId="{2FD3AE80-C6A1-4B43-8911-BF3BA4352628}" dt="2025-05-21T17:18:49.807" v="2761" actId="33524"/>
          <ac:spMkLst>
            <pc:docMk/>
            <pc:sldMk cId="3657532303" sldId="271"/>
            <ac:spMk id="4" creationId="{81B6B82A-0BD3-9980-0F81-E568C6C57BCF}"/>
          </ac:spMkLst>
        </pc:spChg>
      </pc:sldChg>
      <pc:sldChg chg="addSp modSp new mod modAnim">
        <pc:chgData name="Susan Pacek" userId="789ca41bd5b07d43" providerId="LiveId" clId="{2FD3AE80-C6A1-4B43-8911-BF3BA4352628}" dt="2025-05-25T21:29:04.951" v="2791"/>
        <pc:sldMkLst>
          <pc:docMk/>
          <pc:sldMk cId="212892460" sldId="272"/>
        </pc:sldMkLst>
        <pc:spChg chg="mod">
          <ac:chgData name="Susan Pacek" userId="789ca41bd5b07d43" providerId="LiveId" clId="{2FD3AE80-C6A1-4B43-8911-BF3BA4352628}" dt="2025-05-23T13:47:44.173" v="2790" actId="20577"/>
          <ac:spMkLst>
            <pc:docMk/>
            <pc:sldMk cId="212892460" sldId="272"/>
            <ac:spMk id="2" creationId="{7BD5813C-15AA-8C6D-1B2B-2D2038F1E773}"/>
          </ac:spMkLst>
        </pc:spChg>
        <pc:spChg chg="mod">
          <ac:chgData name="Susan Pacek" userId="789ca41bd5b07d43" providerId="LiveId" clId="{2FD3AE80-C6A1-4B43-8911-BF3BA4352628}" dt="2025-05-23T13:33:55.622" v="2770" actId="5793"/>
          <ac:spMkLst>
            <pc:docMk/>
            <pc:sldMk cId="212892460" sldId="272"/>
            <ac:spMk id="3" creationId="{0ADA695A-9B80-9A33-957E-36A1F957E71C}"/>
          </ac:spMkLst>
        </pc:spChg>
        <pc:picChg chg="add mod">
          <ac:chgData name="Susan Pacek" userId="789ca41bd5b07d43" providerId="LiveId" clId="{2FD3AE80-C6A1-4B43-8911-BF3BA4352628}" dt="2025-05-25T21:29:04.951" v="2791"/>
          <ac:picMkLst>
            <pc:docMk/>
            <pc:sldMk cId="212892460" sldId="272"/>
            <ac:picMk id="4" creationId="{C056E641-8E68-6345-403F-11210A32097D}"/>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2A78B7-EC2D-4E28-BA35-F3B39458018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2BED4CC-5CC6-48D3-9F25-56409664A3BE}">
      <dgm:prSet custT="1"/>
      <dgm:spPr/>
      <dgm:t>
        <a:bodyPr/>
        <a:lstStyle/>
        <a:p>
          <a:r>
            <a:rPr lang="en-US" sz="3200" b="1" dirty="0"/>
            <a:t>Life in the Spirit Seminar</a:t>
          </a:r>
          <a:endParaRPr lang="en-US" sz="3200" dirty="0"/>
        </a:p>
      </dgm:t>
    </dgm:pt>
    <dgm:pt modelId="{DE001932-1668-43D3-B523-137C8112E422}" type="parTrans" cxnId="{21E45F2B-0A77-4482-9FBA-A4634FAFAAB0}">
      <dgm:prSet/>
      <dgm:spPr/>
      <dgm:t>
        <a:bodyPr/>
        <a:lstStyle/>
        <a:p>
          <a:endParaRPr lang="en-US"/>
        </a:p>
      </dgm:t>
    </dgm:pt>
    <dgm:pt modelId="{1F273AA0-8FF3-42A3-AAED-E2F1550AAC99}" type="sibTrans" cxnId="{21E45F2B-0A77-4482-9FBA-A4634FAFAAB0}">
      <dgm:prSet/>
      <dgm:spPr/>
      <dgm:t>
        <a:bodyPr/>
        <a:lstStyle/>
        <a:p>
          <a:endParaRPr lang="en-US"/>
        </a:p>
      </dgm:t>
    </dgm:pt>
    <dgm:pt modelId="{D9B76735-8870-4C31-BDFB-205D87165BDB}">
      <dgm:prSet custT="1"/>
      <dgm:spPr/>
      <dgm:t>
        <a:bodyPr/>
        <a:lstStyle/>
        <a:p>
          <a:pPr algn="ctr"/>
          <a:r>
            <a:rPr lang="en-US" sz="3200" b="1" dirty="0"/>
            <a:t>Session 3</a:t>
          </a:r>
          <a:endParaRPr lang="en-US" sz="3200" dirty="0"/>
        </a:p>
      </dgm:t>
    </dgm:pt>
    <dgm:pt modelId="{0FB5AB48-1F0E-4C83-8840-612120C9216E}" type="parTrans" cxnId="{380587C5-7754-4B39-8738-6E6C702A5C12}">
      <dgm:prSet/>
      <dgm:spPr/>
      <dgm:t>
        <a:bodyPr/>
        <a:lstStyle/>
        <a:p>
          <a:endParaRPr lang="en-US"/>
        </a:p>
      </dgm:t>
    </dgm:pt>
    <dgm:pt modelId="{7525C70C-B11D-4B99-AF38-DCA8D4E984E4}" type="sibTrans" cxnId="{380587C5-7754-4B39-8738-6E6C702A5C12}">
      <dgm:prSet/>
      <dgm:spPr/>
      <dgm:t>
        <a:bodyPr/>
        <a:lstStyle/>
        <a:p>
          <a:endParaRPr lang="en-US"/>
        </a:p>
      </dgm:t>
    </dgm:pt>
    <dgm:pt modelId="{9D1E01A5-EF36-4CDA-A59D-F7D8120199B9}" type="pres">
      <dgm:prSet presAssocID="{532A78B7-EC2D-4E28-BA35-F3B394580188}" presName="linear" presStyleCnt="0">
        <dgm:presLayoutVars>
          <dgm:animLvl val="lvl"/>
          <dgm:resizeHandles val="exact"/>
        </dgm:presLayoutVars>
      </dgm:prSet>
      <dgm:spPr/>
      <dgm:t>
        <a:bodyPr/>
        <a:lstStyle/>
        <a:p>
          <a:endParaRPr lang="en-US"/>
        </a:p>
      </dgm:t>
    </dgm:pt>
    <dgm:pt modelId="{D49D5878-14B4-4807-895A-C9F5AD93C3AC}" type="pres">
      <dgm:prSet presAssocID="{52BED4CC-5CC6-48D3-9F25-56409664A3BE}" presName="parentText" presStyleLbl="node1" presStyleIdx="0" presStyleCnt="2">
        <dgm:presLayoutVars>
          <dgm:chMax val="0"/>
          <dgm:bulletEnabled val="1"/>
        </dgm:presLayoutVars>
      </dgm:prSet>
      <dgm:spPr/>
      <dgm:t>
        <a:bodyPr/>
        <a:lstStyle/>
        <a:p>
          <a:endParaRPr lang="en-US"/>
        </a:p>
      </dgm:t>
    </dgm:pt>
    <dgm:pt modelId="{FCD2513D-A4A0-4113-B9D4-4479BBCBD0D1}" type="pres">
      <dgm:prSet presAssocID="{1F273AA0-8FF3-42A3-AAED-E2F1550AAC99}" presName="spacer" presStyleCnt="0"/>
      <dgm:spPr/>
    </dgm:pt>
    <dgm:pt modelId="{9B99839D-B57F-4DDA-9456-69E21F725512}" type="pres">
      <dgm:prSet presAssocID="{D9B76735-8870-4C31-BDFB-205D87165BDB}" presName="parentText" presStyleLbl="node1" presStyleIdx="1" presStyleCnt="2">
        <dgm:presLayoutVars>
          <dgm:chMax val="0"/>
          <dgm:bulletEnabled val="1"/>
        </dgm:presLayoutVars>
      </dgm:prSet>
      <dgm:spPr/>
      <dgm:t>
        <a:bodyPr/>
        <a:lstStyle/>
        <a:p>
          <a:endParaRPr lang="en-US"/>
        </a:p>
      </dgm:t>
    </dgm:pt>
  </dgm:ptLst>
  <dgm:cxnLst>
    <dgm:cxn modelId="{8AA147A7-0B34-49CC-914A-CE97E97F8C73}" type="presOf" srcId="{D9B76735-8870-4C31-BDFB-205D87165BDB}" destId="{9B99839D-B57F-4DDA-9456-69E21F725512}" srcOrd="0" destOrd="0" presId="urn:microsoft.com/office/officeart/2005/8/layout/vList2"/>
    <dgm:cxn modelId="{21E45F2B-0A77-4482-9FBA-A4634FAFAAB0}" srcId="{532A78B7-EC2D-4E28-BA35-F3B394580188}" destId="{52BED4CC-5CC6-48D3-9F25-56409664A3BE}" srcOrd="0" destOrd="0" parTransId="{DE001932-1668-43D3-B523-137C8112E422}" sibTransId="{1F273AA0-8FF3-42A3-AAED-E2F1550AAC99}"/>
    <dgm:cxn modelId="{E74B25EE-ECD1-44A1-A343-1B84C8159DDD}" type="presOf" srcId="{52BED4CC-5CC6-48D3-9F25-56409664A3BE}" destId="{D49D5878-14B4-4807-895A-C9F5AD93C3AC}" srcOrd="0" destOrd="0" presId="urn:microsoft.com/office/officeart/2005/8/layout/vList2"/>
    <dgm:cxn modelId="{380587C5-7754-4B39-8738-6E6C702A5C12}" srcId="{532A78B7-EC2D-4E28-BA35-F3B394580188}" destId="{D9B76735-8870-4C31-BDFB-205D87165BDB}" srcOrd="1" destOrd="0" parTransId="{0FB5AB48-1F0E-4C83-8840-612120C9216E}" sibTransId="{7525C70C-B11D-4B99-AF38-DCA8D4E984E4}"/>
    <dgm:cxn modelId="{8ABD15A2-507E-4302-A295-1B56D10B5D8F}" type="presOf" srcId="{532A78B7-EC2D-4E28-BA35-F3B394580188}" destId="{9D1E01A5-EF36-4CDA-A59D-F7D8120199B9}" srcOrd="0" destOrd="0" presId="urn:microsoft.com/office/officeart/2005/8/layout/vList2"/>
    <dgm:cxn modelId="{C42C2705-1C0F-45E2-8702-365C5E4820B8}" type="presParOf" srcId="{9D1E01A5-EF36-4CDA-A59D-F7D8120199B9}" destId="{D49D5878-14B4-4807-895A-C9F5AD93C3AC}" srcOrd="0" destOrd="0" presId="urn:microsoft.com/office/officeart/2005/8/layout/vList2"/>
    <dgm:cxn modelId="{98A1045C-9C6D-4B95-A9E0-4E9F3A3F10E2}" type="presParOf" srcId="{9D1E01A5-EF36-4CDA-A59D-F7D8120199B9}" destId="{FCD2513D-A4A0-4113-B9D4-4479BBCBD0D1}" srcOrd="1" destOrd="0" presId="urn:microsoft.com/office/officeart/2005/8/layout/vList2"/>
    <dgm:cxn modelId="{28A2188E-5543-4AF7-AD89-A4CF47B28F26}" type="presParOf" srcId="{9D1E01A5-EF36-4CDA-A59D-F7D8120199B9}" destId="{9B99839D-B57F-4DDA-9456-69E21F72551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9D5878-14B4-4807-895A-C9F5AD93C3AC}">
      <dsp:nvSpPr>
        <dsp:cNvPr id="0" name=""/>
        <dsp:cNvSpPr/>
      </dsp:nvSpPr>
      <dsp:spPr>
        <a:xfrm>
          <a:off x="0" y="865269"/>
          <a:ext cx="5410200" cy="1216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b="1" kern="1200" dirty="0"/>
            <a:t>Life in the Spirit Seminar</a:t>
          </a:r>
          <a:endParaRPr lang="en-US" sz="3200" kern="1200" dirty="0"/>
        </a:p>
      </dsp:txBody>
      <dsp:txXfrm>
        <a:off x="59399" y="924668"/>
        <a:ext cx="5291402" cy="1098002"/>
      </dsp:txXfrm>
    </dsp:sp>
    <dsp:sp modelId="{9B99839D-B57F-4DDA-9456-69E21F725512}">
      <dsp:nvSpPr>
        <dsp:cNvPr id="0" name=""/>
        <dsp:cNvSpPr/>
      </dsp:nvSpPr>
      <dsp:spPr>
        <a:xfrm>
          <a:off x="0" y="2269269"/>
          <a:ext cx="5410200" cy="12168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a:t>Session 3</a:t>
          </a:r>
          <a:endParaRPr lang="en-US" sz="3200" kern="1200" dirty="0"/>
        </a:p>
      </dsp:txBody>
      <dsp:txXfrm>
        <a:off x="59399" y="2328668"/>
        <a:ext cx="5291402" cy="10980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410680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173285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1506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4187565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62173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3806322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838637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2140935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224782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3E4908-FE06-4F9D-8B4C-9AA99A1F659A}" type="datetimeFigureOut">
              <a:rPr lang="en-US" smtClean="0"/>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417283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3E4908-FE06-4F9D-8B4C-9AA99A1F659A}"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1906778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3E4908-FE06-4F9D-8B4C-9AA99A1F659A}" type="datetimeFigureOut">
              <a:rPr lang="en-US" smtClean="0"/>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3642295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3E4908-FE06-4F9D-8B4C-9AA99A1F659A}" type="datetimeFigureOut">
              <a:rPr lang="en-US" smtClean="0"/>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376973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3E4908-FE06-4F9D-8B4C-9AA99A1F659A}" type="datetimeFigureOut">
              <a:rPr lang="en-US" smtClean="0"/>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3469426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3E4908-FE06-4F9D-8B4C-9AA99A1F659A}"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2022522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3E4908-FE06-4F9D-8B4C-9AA99A1F659A}" type="datetimeFigureOut">
              <a:rPr lang="en-US" smtClean="0"/>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D636BF-BE30-4FF1-8E09-CFD94346D5D9}" type="slidenum">
              <a:rPr lang="en-US" smtClean="0"/>
              <a:t>‹#›</a:t>
            </a:fld>
            <a:endParaRPr lang="en-US"/>
          </a:p>
        </p:txBody>
      </p:sp>
    </p:spTree>
    <p:extLst>
      <p:ext uri="{BB962C8B-B14F-4D97-AF65-F5344CB8AC3E}">
        <p14:creationId xmlns:p14="http://schemas.microsoft.com/office/powerpoint/2010/main" val="1749926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C3E4908-FE06-4F9D-8B4C-9AA99A1F659A}" type="datetimeFigureOut">
              <a:rPr lang="en-US" smtClean="0"/>
              <a:t>7/8/2025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D636BF-BE30-4FF1-8E09-CFD94346D5D9}" type="slidenum">
              <a:rPr lang="en-US" smtClean="0"/>
              <a:t>‹#›</a:t>
            </a:fld>
            <a:endParaRPr lang="en-US"/>
          </a:p>
        </p:txBody>
      </p:sp>
    </p:spTree>
    <p:extLst>
      <p:ext uri="{BB962C8B-B14F-4D97-AF65-F5344CB8AC3E}">
        <p14:creationId xmlns:p14="http://schemas.microsoft.com/office/powerpoint/2010/main" val="3368316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ropbox.com/scl/fi/ebsqwqk2ssbkvsb2nrtqa/Life-in-the-Spirit-Week-2.mov?rlkey=m972v2oqvfq1yeeckgklk4ujo&amp;e=1&amp;st=89ye7xqs&amp;dl=0" TargetMode="External"/><Relationship Id="rId2" Type="http://schemas.openxmlformats.org/officeDocument/2006/relationships/slideLayout" Target="../slideLayouts/slideLayout2.xml"/><Relationship Id="rId1" Type="http://schemas.openxmlformats.org/officeDocument/2006/relationships/video" Target="https://www.youtube.com/embed/Ipqyat75tQk?feature=oembed"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awomanofsubstanceandcharacter.blogspot.com/2016/"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020E6EB7-5AB6-60D4-AD3C-4572A1D5396E}"/>
              </a:ext>
            </a:extLst>
          </p:cNvPr>
          <p:cNvSpPr>
            <a:spLocks noGrp="1"/>
          </p:cNvSpPr>
          <p:nvPr>
            <p:ph type="title"/>
          </p:nvPr>
        </p:nvSpPr>
        <p:spPr>
          <a:xfrm>
            <a:off x="650333" y="404746"/>
            <a:ext cx="8596668" cy="823784"/>
          </a:xfrm>
        </p:spPr>
        <p:txBody>
          <a:bodyPr/>
          <a:lstStyle/>
          <a:p>
            <a:r>
              <a:rPr lang="en-US" b="1" dirty="0">
                <a:solidFill>
                  <a:srgbClr val="FF0000"/>
                </a:solidFill>
              </a:rPr>
              <a:t>Four things to remember</a:t>
            </a:r>
          </a:p>
        </p:txBody>
      </p:sp>
      <p:sp>
        <p:nvSpPr>
          <p:cNvPr id="5" name="Content Placeholder 4">
            <a:extLst>
              <a:ext uri="{FF2B5EF4-FFF2-40B4-BE49-F238E27FC236}">
                <a16:creationId xmlns:a16="http://schemas.microsoft.com/office/drawing/2014/main" xmlns="" id="{BAC18D28-0215-60C1-FF39-183999B171FA}"/>
              </a:ext>
            </a:extLst>
          </p:cNvPr>
          <p:cNvSpPr>
            <a:spLocks noGrp="1"/>
          </p:cNvSpPr>
          <p:nvPr>
            <p:ph idx="1"/>
          </p:nvPr>
        </p:nvSpPr>
        <p:spPr>
          <a:xfrm>
            <a:off x="650333" y="1692876"/>
            <a:ext cx="9160932" cy="4360843"/>
          </a:xfrm>
        </p:spPr>
        <p:txBody>
          <a:bodyPr>
            <a:normAutofit/>
          </a:bodyPr>
          <a:lstStyle/>
          <a:p>
            <a:pPr marL="0" indent="0">
              <a:buNone/>
            </a:pPr>
            <a:r>
              <a:rPr lang="en-US" b="1" dirty="0">
                <a:solidFill>
                  <a:srgbClr val="FF0000"/>
                </a:solidFill>
              </a:rPr>
              <a:t> </a:t>
            </a:r>
            <a:r>
              <a:rPr lang="en-US" sz="2400" b="1" dirty="0">
                <a:solidFill>
                  <a:srgbClr val="FF0000"/>
                </a:solidFill>
              </a:rPr>
              <a:t>TRUST </a:t>
            </a:r>
            <a:r>
              <a:rPr lang="en-US" sz="2400" b="1" dirty="0"/>
              <a:t>in God’s plan for your life</a:t>
            </a:r>
            <a:r>
              <a:rPr lang="en-US" sz="2400" dirty="0"/>
              <a:t>.</a:t>
            </a:r>
          </a:p>
          <a:p>
            <a:pPr marL="0" indent="0">
              <a:buNone/>
            </a:pPr>
            <a:r>
              <a:rPr lang="en-US" sz="2400" dirty="0"/>
              <a:t>           </a:t>
            </a:r>
            <a:r>
              <a:rPr lang="en-US" sz="2400" dirty="0">
                <a:solidFill>
                  <a:schemeClr val="accent1"/>
                </a:solidFill>
              </a:rPr>
              <a:t>“The Lord has amazing plans for my life” 1Cor. 2:9</a:t>
            </a:r>
          </a:p>
          <a:p>
            <a:pPr marL="0" indent="0">
              <a:buNone/>
            </a:pPr>
            <a:r>
              <a:rPr lang="en-US" sz="2400" b="1" dirty="0">
                <a:solidFill>
                  <a:srgbClr val="FF0000"/>
                </a:solidFill>
              </a:rPr>
              <a:t>SURRENDER</a:t>
            </a:r>
            <a:r>
              <a:rPr lang="en-US" sz="2400" b="1" dirty="0"/>
              <a:t> to His will for you</a:t>
            </a:r>
            <a:r>
              <a:rPr lang="en-US" sz="2400" dirty="0"/>
              <a:t>.</a:t>
            </a:r>
          </a:p>
          <a:p>
            <a:pPr marL="0" indent="0">
              <a:buNone/>
            </a:pPr>
            <a:r>
              <a:rPr lang="en-US" sz="2400" dirty="0">
                <a:solidFill>
                  <a:schemeClr val="accent1"/>
                </a:solidFill>
              </a:rPr>
              <a:t>           “The Lord is doing something new in my life” Isa. 43:19</a:t>
            </a:r>
          </a:p>
          <a:p>
            <a:pPr marL="0" indent="0">
              <a:buNone/>
            </a:pPr>
            <a:r>
              <a:rPr lang="en-US" sz="2400" b="1" dirty="0">
                <a:solidFill>
                  <a:srgbClr val="FF0000"/>
                </a:solidFill>
              </a:rPr>
              <a:t>BELIEVE</a:t>
            </a:r>
            <a:r>
              <a:rPr lang="en-US" sz="2400" b="1" dirty="0"/>
              <a:t> in Jesus and His True Presence in the Eucharist</a:t>
            </a:r>
          </a:p>
          <a:p>
            <a:pPr marL="0" indent="0">
              <a:buNone/>
            </a:pPr>
            <a:r>
              <a:rPr lang="en-US" sz="2400" dirty="0"/>
              <a:t>	     </a:t>
            </a:r>
            <a:r>
              <a:rPr lang="en-US" sz="2400" dirty="0">
                <a:solidFill>
                  <a:schemeClr val="accent1"/>
                </a:solidFill>
              </a:rPr>
              <a:t>“The Holy Spirit guides me to all truth.”  John 16</a:t>
            </a:r>
          </a:p>
          <a:p>
            <a:pPr marL="0" indent="0">
              <a:buNone/>
            </a:pPr>
            <a:r>
              <a:rPr lang="en-US" sz="2400" b="1" dirty="0">
                <a:solidFill>
                  <a:srgbClr val="FF0000"/>
                </a:solidFill>
              </a:rPr>
              <a:t>RECEIVE </a:t>
            </a:r>
            <a:r>
              <a:rPr lang="en-US" sz="2400" b="1" dirty="0"/>
              <a:t>all He has to gift freely to you.</a:t>
            </a:r>
          </a:p>
          <a:p>
            <a:pPr marL="0" indent="0">
              <a:buNone/>
            </a:pPr>
            <a:r>
              <a:rPr lang="en-US" sz="2400" dirty="0">
                <a:solidFill>
                  <a:schemeClr val="accent1"/>
                </a:solidFill>
              </a:rPr>
              <a:t>            “The Lord is my shepherd and I lack nothing.”  PS 23:1</a:t>
            </a:r>
          </a:p>
        </p:txBody>
      </p:sp>
    </p:spTree>
    <p:extLst>
      <p:ext uri="{BB962C8B-B14F-4D97-AF65-F5344CB8AC3E}">
        <p14:creationId xmlns:p14="http://schemas.microsoft.com/office/powerpoint/2010/main" val="685673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981FFB-DD02-A6AE-16A9-05EF8099902D}"/>
              </a:ext>
            </a:extLst>
          </p:cNvPr>
          <p:cNvSpPr>
            <a:spLocks noGrp="1"/>
          </p:cNvSpPr>
          <p:nvPr>
            <p:ph type="title"/>
          </p:nvPr>
        </p:nvSpPr>
        <p:spPr>
          <a:xfrm>
            <a:off x="677334" y="609600"/>
            <a:ext cx="8596668" cy="8237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xmlns="" id="{E8E7B110-4F61-AD3E-C56A-757C9D0D99DD}"/>
              </a:ext>
            </a:extLst>
          </p:cNvPr>
          <p:cNvSpPr>
            <a:spLocks noGrp="1"/>
          </p:cNvSpPr>
          <p:nvPr>
            <p:ph sz="half" idx="1"/>
          </p:nvPr>
        </p:nvSpPr>
        <p:spPr>
          <a:xfrm>
            <a:off x="677334" y="1408670"/>
            <a:ext cx="4184035" cy="4632691"/>
          </a:xfrm>
        </p:spPr>
        <p:txBody>
          <a:bodyPr/>
          <a:lstStyle/>
          <a:p>
            <a:pPr rtl="0">
              <a:buNone/>
            </a:pPr>
            <a:r>
              <a:rPr lang="en-US" sz="1800" b="1" i="0" u="none" strike="noStrike" dirty="0">
                <a:solidFill>
                  <a:srgbClr val="000000"/>
                </a:solidFill>
                <a:effectLst/>
                <a:latin typeface="Arial" panose="020B0604020202020204" pitchFamily="34" charset="0"/>
              </a:rPr>
              <a:t>Verse 3</a:t>
            </a:r>
          </a:p>
          <a:p>
            <a:pPr rtl="0">
              <a:buNone/>
            </a:pPr>
            <a:endParaRPr lang="en-US" dirty="0">
              <a:solidFill>
                <a:srgbClr val="000000"/>
              </a:solidFill>
              <a:latin typeface="Arial" panose="020B0604020202020204" pitchFamily="34" charset="0"/>
            </a:endParaRPr>
          </a:p>
          <a:p>
            <a:pPr rtl="0">
              <a:buNone/>
            </a:pPr>
            <a:r>
              <a:rPr lang="en-US" sz="1800" b="0" i="0" u="none" strike="noStrike" dirty="0">
                <a:solidFill>
                  <a:srgbClr val="000000"/>
                </a:solidFill>
                <a:effectLst/>
                <a:latin typeface="Arial" panose="020B0604020202020204" pitchFamily="34" charset="0"/>
              </a:rPr>
              <a:t>As we gaze on your kingly brightness</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So our faces display your likeness</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Ever changing from glory to glory</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Mirrored here may our lives tell your story</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Shine on me, shine on me</a:t>
            </a:r>
            <a:endParaRPr lang="en-US" b="0" dirty="0">
              <a:effectLst/>
            </a:endParaRPr>
          </a:p>
          <a:p>
            <a:pPr>
              <a:buNone/>
            </a:pPr>
            <a:r>
              <a:rPr lang="en-US" b="0" dirty="0">
                <a:effectLst/>
              </a:rPr>
              <a:t/>
            </a:r>
            <a:br>
              <a:rPr lang="en-US" b="0" dirty="0">
                <a:effectLst/>
              </a:rPr>
            </a:br>
            <a:r>
              <a:rPr lang="en-US" b="0" dirty="0">
                <a:effectLst/>
              </a:rPr>
              <a:t/>
            </a:r>
            <a:br>
              <a:rPr lang="en-US" b="0" dirty="0">
                <a:effectLst/>
              </a:rPr>
            </a:br>
            <a:r>
              <a:rPr lang="en-US" b="0" dirty="0">
                <a:effectLst/>
              </a:rPr>
              <a:t/>
            </a:r>
            <a:br>
              <a:rPr lang="en-US" b="0" dirty="0">
                <a:effectLst/>
              </a:rPr>
            </a:br>
            <a:endParaRPr lang="en-US" dirty="0"/>
          </a:p>
        </p:txBody>
      </p:sp>
      <p:sp>
        <p:nvSpPr>
          <p:cNvPr id="4" name="Content Placeholder 3">
            <a:extLst>
              <a:ext uri="{FF2B5EF4-FFF2-40B4-BE49-F238E27FC236}">
                <a16:creationId xmlns:a16="http://schemas.microsoft.com/office/drawing/2014/main" xmlns="" id="{2E25AF30-C060-89B9-2792-5024C0D3BD1B}"/>
              </a:ext>
            </a:extLst>
          </p:cNvPr>
          <p:cNvSpPr>
            <a:spLocks noGrp="1"/>
          </p:cNvSpPr>
          <p:nvPr>
            <p:ph sz="half" idx="2"/>
          </p:nvPr>
        </p:nvSpPr>
        <p:spPr>
          <a:xfrm>
            <a:off x="5089970" y="1408671"/>
            <a:ext cx="4184034" cy="4632692"/>
          </a:xfrm>
        </p:spPr>
        <p:txBody>
          <a:bodyPr/>
          <a:lstStyle/>
          <a:p>
            <a:pPr rtl="0">
              <a:buNone/>
            </a:pPr>
            <a:r>
              <a:rPr lang="en-US" sz="1800" b="1" i="0" u="none" strike="noStrike" dirty="0">
                <a:solidFill>
                  <a:srgbClr val="000000"/>
                </a:solidFill>
                <a:effectLst/>
                <a:latin typeface="Arial" panose="020B0604020202020204" pitchFamily="34" charset="0"/>
              </a:rPr>
              <a:t>(Refrain)</a:t>
            </a:r>
            <a:endParaRPr lang="en-US" sz="1800" b="1" dirty="0">
              <a:effectLst/>
            </a:endParaRPr>
          </a:p>
          <a:p>
            <a:pPr rtl="0">
              <a:buNone/>
            </a:pPr>
            <a:r>
              <a:rPr lang="en-US" sz="1800" b="0" i="0" u="none" strike="noStrike" dirty="0">
                <a:solidFill>
                  <a:srgbClr val="000000"/>
                </a:solidFill>
                <a:effectLst/>
                <a:latin typeface="Arial" panose="020B0604020202020204" pitchFamily="34" charset="0"/>
              </a:rPr>
              <a:t>Shine, Jesus, shine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Fill this land with the Father’s glory</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Blaze, Spirit, blaze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Set our hearts on fire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Flow, river, flow</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Flood the nations with grace and mercy</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Send forth your word</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Lord, and let there be light</a:t>
            </a:r>
            <a:endParaRPr lang="en-US" sz="1800" b="0" dirty="0">
              <a:effectLst/>
            </a:endParaRPr>
          </a:p>
        </p:txBody>
      </p:sp>
    </p:spTree>
    <p:extLst>
      <p:ext uri="{BB962C8B-B14F-4D97-AF65-F5344CB8AC3E}">
        <p14:creationId xmlns:p14="http://schemas.microsoft.com/office/powerpoint/2010/main" val="925320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45C571-8FBD-7255-8319-27B278ACB1C9}"/>
              </a:ext>
            </a:extLst>
          </p:cNvPr>
          <p:cNvSpPr>
            <a:spLocks noGrp="1"/>
          </p:cNvSpPr>
          <p:nvPr>
            <p:ph type="title"/>
          </p:nvPr>
        </p:nvSpPr>
        <p:spPr>
          <a:xfrm>
            <a:off x="677334" y="609600"/>
            <a:ext cx="8596668" cy="687859"/>
          </a:xfrm>
        </p:spPr>
        <p:txBody>
          <a:bodyPr/>
          <a:lstStyle/>
          <a:p>
            <a:r>
              <a:rPr lang="en-US" dirty="0"/>
              <a:t>Experiencing New Life in the Spirit</a:t>
            </a:r>
          </a:p>
        </p:txBody>
      </p:sp>
      <p:sp>
        <p:nvSpPr>
          <p:cNvPr id="3" name="Content Placeholder 2">
            <a:extLst>
              <a:ext uri="{FF2B5EF4-FFF2-40B4-BE49-F238E27FC236}">
                <a16:creationId xmlns:a16="http://schemas.microsoft.com/office/drawing/2014/main" xmlns="" id="{D484AD83-B0AE-4418-6D90-CB211A18667C}"/>
              </a:ext>
            </a:extLst>
          </p:cNvPr>
          <p:cNvSpPr>
            <a:spLocks noGrp="1"/>
          </p:cNvSpPr>
          <p:nvPr>
            <p:ph sz="half" idx="1"/>
          </p:nvPr>
        </p:nvSpPr>
        <p:spPr>
          <a:xfrm>
            <a:off x="677334" y="1791730"/>
            <a:ext cx="4184035" cy="4249631"/>
          </a:xfrm>
        </p:spPr>
        <p:txBody>
          <a:bodyPr/>
          <a:lstStyle/>
          <a:p>
            <a:r>
              <a:rPr lang="en-US" dirty="0"/>
              <a:t>An overwhelming sense of the presence and love of God.</a:t>
            </a:r>
          </a:p>
          <a:p>
            <a:r>
              <a:rPr lang="en-US" dirty="0"/>
              <a:t>Being filled with peace or joy</a:t>
            </a:r>
          </a:p>
          <a:p>
            <a:r>
              <a:rPr lang="en-US" dirty="0"/>
              <a:t>The release of one of the spiritual gifts</a:t>
            </a:r>
          </a:p>
          <a:p>
            <a:r>
              <a:rPr lang="en-US" dirty="0"/>
              <a:t>Deepens appreciation of the sacraments</a:t>
            </a:r>
          </a:p>
          <a:p>
            <a:r>
              <a:rPr lang="en-US" dirty="0"/>
              <a:t>Increased desire to spend time in silence and prayer</a:t>
            </a:r>
          </a:p>
          <a:p>
            <a:r>
              <a:rPr lang="en-US" dirty="0"/>
              <a:t>Reading Scripture becomes more meaningful</a:t>
            </a:r>
          </a:p>
          <a:p>
            <a:endParaRPr lang="en-US" dirty="0"/>
          </a:p>
        </p:txBody>
      </p:sp>
      <p:sp>
        <p:nvSpPr>
          <p:cNvPr id="4" name="Content Placeholder 3">
            <a:extLst>
              <a:ext uri="{FF2B5EF4-FFF2-40B4-BE49-F238E27FC236}">
                <a16:creationId xmlns:a16="http://schemas.microsoft.com/office/drawing/2014/main" xmlns="" id="{D015F217-92FD-1557-8913-8E18D309FB07}"/>
              </a:ext>
            </a:extLst>
          </p:cNvPr>
          <p:cNvSpPr>
            <a:spLocks noGrp="1"/>
          </p:cNvSpPr>
          <p:nvPr>
            <p:ph sz="half" idx="2"/>
          </p:nvPr>
        </p:nvSpPr>
        <p:spPr>
          <a:xfrm>
            <a:off x="5089970" y="1878227"/>
            <a:ext cx="4184034" cy="4163135"/>
          </a:xfrm>
        </p:spPr>
        <p:txBody>
          <a:bodyPr/>
          <a:lstStyle/>
          <a:p>
            <a:r>
              <a:rPr lang="en-US" dirty="0"/>
              <a:t>The Spiritual gifts are powerful instruments of the work of the Spirit in the Church.</a:t>
            </a:r>
          </a:p>
          <a:p>
            <a:r>
              <a:rPr lang="en-US" dirty="0"/>
              <a:t>The spiritual gifts include:</a:t>
            </a:r>
          </a:p>
          <a:p>
            <a:pPr marL="0" indent="0" algn="ctr">
              <a:buNone/>
            </a:pPr>
            <a:r>
              <a:rPr lang="en-US" dirty="0"/>
              <a:t>       Wisdom, Knowledge, Faith, Healing, Miracles, Prophesy, Discernment, Tongues and Interpretation</a:t>
            </a:r>
          </a:p>
          <a:p>
            <a:pPr marL="0" indent="0" algn="ctr">
              <a:buNone/>
            </a:pPr>
            <a:r>
              <a:rPr lang="en-US" dirty="0"/>
              <a:t>By yielding to the gifts of the Holy Spirit we begin to experience how the Spirit can use us in a variety of ways.</a:t>
            </a:r>
          </a:p>
        </p:txBody>
      </p:sp>
    </p:spTree>
    <p:extLst>
      <p:ext uri="{BB962C8B-B14F-4D97-AF65-F5344CB8AC3E}">
        <p14:creationId xmlns:p14="http://schemas.microsoft.com/office/powerpoint/2010/main" val="4059100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4226D6-1144-A1BA-75B6-F2B2E593187E}"/>
              </a:ext>
            </a:extLst>
          </p:cNvPr>
          <p:cNvSpPr>
            <a:spLocks noGrp="1"/>
          </p:cNvSpPr>
          <p:nvPr>
            <p:ph type="title"/>
          </p:nvPr>
        </p:nvSpPr>
        <p:spPr>
          <a:xfrm>
            <a:off x="677334" y="609600"/>
            <a:ext cx="8596668" cy="749643"/>
          </a:xfrm>
        </p:spPr>
        <p:txBody>
          <a:bodyPr/>
          <a:lstStyle/>
          <a:p>
            <a:r>
              <a:rPr lang="en-US" dirty="0"/>
              <a:t>Opening to the Spirit</a:t>
            </a:r>
          </a:p>
        </p:txBody>
      </p:sp>
      <p:sp>
        <p:nvSpPr>
          <p:cNvPr id="3" name="Content Placeholder 2">
            <a:extLst>
              <a:ext uri="{FF2B5EF4-FFF2-40B4-BE49-F238E27FC236}">
                <a16:creationId xmlns:a16="http://schemas.microsoft.com/office/drawing/2014/main" xmlns="" id="{30FC7A71-A11B-E9D1-E455-A130AB7C210A}"/>
              </a:ext>
            </a:extLst>
          </p:cNvPr>
          <p:cNvSpPr>
            <a:spLocks noGrp="1"/>
          </p:cNvSpPr>
          <p:nvPr>
            <p:ph idx="1"/>
          </p:nvPr>
        </p:nvSpPr>
        <p:spPr>
          <a:xfrm>
            <a:off x="677334" y="1519881"/>
            <a:ext cx="8596668" cy="4521481"/>
          </a:xfrm>
        </p:spPr>
        <p:txBody>
          <a:bodyPr/>
          <a:lstStyle/>
          <a:p>
            <a:r>
              <a:rPr lang="en-US" dirty="0"/>
              <a:t>While the Holy Spirit is able to transform us, He needs our openness and cooperation.</a:t>
            </a:r>
          </a:p>
          <a:p>
            <a:r>
              <a:rPr lang="en-US" dirty="0"/>
              <a:t>This requires trust on our part- trusting in the Spirit’s ability to do what we cannot do, to work in ways that do no make sense to our limited understanding.</a:t>
            </a:r>
          </a:p>
          <a:p>
            <a:r>
              <a:rPr lang="en-US" dirty="0"/>
              <a:t>Obstacles to consider-</a:t>
            </a:r>
          </a:p>
          <a:p>
            <a:r>
              <a:rPr lang="en-US" dirty="0"/>
              <a:t>Resisting because we do not intellectually understand.</a:t>
            </a:r>
          </a:p>
          <a:p>
            <a:r>
              <a:rPr lang="en-US" dirty="0"/>
              <a:t>Withholding forgiveness from someone who has hurt us.</a:t>
            </a:r>
          </a:p>
          <a:p>
            <a:r>
              <a:rPr lang="en-US" dirty="0"/>
              <a:t>Feeling as though we are not worthy or “holy enough.”</a:t>
            </a:r>
          </a:p>
          <a:p>
            <a:r>
              <a:rPr lang="en-US" dirty="0"/>
              <a:t>Thinking that speaking in tongues or other manifestations are emotional displays, childish or unnecessary.  God will not force these manifestations on you.   Yielding to these are your decision.</a:t>
            </a:r>
          </a:p>
        </p:txBody>
      </p:sp>
    </p:spTree>
    <p:extLst>
      <p:ext uri="{BB962C8B-B14F-4D97-AF65-F5344CB8AC3E}">
        <p14:creationId xmlns:p14="http://schemas.microsoft.com/office/powerpoint/2010/main" val="1793377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07901A-CF21-DDF8-C8E0-8D9AEC2B3ED5}"/>
              </a:ext>
            </a:extLst>
          </p:cNvPr>
          <p:cNvSpPr>
            <a:spLocks noGrp="1"/>
          </p:cNvSpPr>
          <p:nvPr>
            <p:ph type="title"/>
          </p:nvPr>
        </p:nvSpPr>
        <p:spPr>
          <a:xfrm>
            <a:off x="677334" y="609600"/>
            <a:ext cx="8596668" cy="774357"/>
          </a:xfrm>
        </p:spPr>
        <p:txBody>
          <a:bodyPr/>
          <a:lstStyle/>
          <a:p>
            <a:r>
              <a:rPr lang="en-US" dirty="0"/>
              <a:t>Lead Me Lord</a:t>
            </a:r>
          </a:p>
        </p:txBody>
      </p:sp>
      <p:sp>
        <p:nvSpPr>
          <p:cNvPr id="3" name="Content Placeholder 2">
            <a:extLst>
              <a:ext uri="{FF2B5EF4-FFF2-40B4-BE49-F238E27FC236}">
                <a16:creationId xmlns:a16="http://schemas.microsoft.com/office/drawing/2014/main" xmlns="" id="{0C2D718B-2D2A-BF8F-BA69-CAC3BC8995D3}"/>
              </a:ext>
            </a:extLst>
          </p:cNvPr>
          <p:cNvSpPr>
            <a:spLocks noGrp="1"/>
          </p:cNvSpPr>
          <p:nvPr>
            <p:ph sz="half" idx="1"/>
          </p:nvPr>
        </p:nvSpPr>
        <p:spPr>
          <a:xfrm>
            <a:off x="677334" y="1890584"/>
            <a:ext cx="4184035" cy="4150777"/>
          </a:xfrm>
        </p:spPr>
        <p:txBody>
          <a:bodyPr/>
          <a:lstStyle/>
          <a:p>
            <a:pPr rtl="0">
              <a:buNone/>
            </a:pPr>
            <a:r>
              <a:rPr lang="en-US" b="1" dirty="0">
                <a:solidFill>
                  <a:srgbClr val="000000"/>
                </a:solidFill>
                <a:latin typeface="Arial" panose="020B0604020202020204" pitchFamily="34" charset="0"/>
              </a:rPr>
              <a:t>Verse 1</a:t>
            </a:r>
          </a:p>
          <a:p>
            <a:pPr rtl="0">
              <a:buNone/>
            </a:pPr>
            <a:r>
              <a:rPr lang="en-US" sz="1800" b="0" i="0" u="none" strike="noStrike" dirty="0">
                <a:solidFill>
                  <a:srgbClr val="000000"/>
                </a:solidFill>
                <a:effectLst/>
                <a:latin typeface="Arial" panose="020B0604020202020204" pitchFamily="34" charset="0"/>
              </a:rPr>
              <a:t>Blessed are the poor in spirit</a:t>
            </a:r>
            <a:endParaRPr lang="en-US" b="0" dirty="0">
              <a:effectLst/>
            </a:endParaRPr>
          </a:p>
          <a:p>
            <a:pPr rtl="0">
              <a:buNone/>
            </a:pPr>
            <a:r>
              <a:rPr lang="en-US" sz="1800" b="0" i="0" u="none" strike="noStrike" dirty="0">
                <a:solidFill>
                  <a:srgbClr val="000000"/>
                </a:solidFill>
                <a:effectLst/>
                <a:latin typeface="Arial" panose="020B0604020202020204" pitchFamily="34" charset="0"/>
              </a:rPr>
              <a:t>Longing for their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For God′s coming kingdom shall be theirs</a:t>
            </a:r>
            <a:endParaRPr lang="en-US" b="0" dirty="0">
              <a:effectLst/>
            </a:endParaRPr>
          </a:p>
          <a:p>
            <a:pPr rtl="0">
              <a:buNone/>
            </a:pPr>
            <a:r>
              <a:rPr lang="en-US" sz="1800" b="0" i="0" u="none" strike="noStrike" dirty="0">
                <a:solidFill>
                  <a:srgbClr val="000000"/>
                </a:solidFill>
                <a:effectLst/>
                <a:latin typeface="Arial" panose="020B0604020202020204" pitchFamily="34" charset="0"/>
              </a:rPr>
              <a:t>Blessed are the sorrowing</a:t>
            </a:r>
            <a:endParaRPr lang="en-US" b="0" dirty="0">
              <a:effectLst/>
            </a:endParaRPr>
          </a:p>
          <a:p>
            <a:pPr rtl="0">
              <a:buNone/>
            </a:pPr>
            <a:r>
              <a:rPr lang="en-US" sz="1800" b="0" i="0" u="none" strike="noStrike" dirty="0">
                <a:solidFill>
                  <a:srgbClr val="000000"/>
                </a:solidFill>
                <a:effectLst/>
                <a:latin typeface="Arial" panose="020B0604020202020204" pitchFamily="34" charset="0"/>
              </a:rPr>
              <a:t>For they shall be consoled</a:t>
            </a:r>
            <a:endParaRPr lang="en-US" b="0" dirty="0">
              <a:effectLst/>
            </a:endParaRPr>
          </a:p>
          <a:p>
            <a:pPr rtl="0">
              <a:buNone/>
            </a:pPr>
            <a:r>
              <a:rPr lang="en-US" sz="1800" b="0" i="0" u="none" strike="noStrike" dirty="0">
                <a:solidFill>
                  <a:srgbClr val="000000"/>
                </a:solidFill>
                <a:effectLst/>
                <a:latin typeface="Arial" panose="020B0604020202020204" pitchFamily="34" charset="0"/>
              </a:rPr>
              <a:t>And the meek shall come to rule the world</a:t>
            </a:r>
            <a:endParaRPr lang="en-US" b="0" dirty="0">
              <a:effectLst/>
            </a:endParaRPr>
          </a:p>
          <a:p>
            <a:pPr>
              <a:buNone/>
            </a:pPr>
            <a:r>
              <a:rPr lang="en-US" b="0" dirty="0">
                <a:effectLst/>
              </a:rPr>
              <a:t/>
            </a:r>
            <a:br>
              <a:rPr lang="en-US" b="0" dirty="0">
                <a:effectLst/>
              </a:rPr>
            </a:br>
            <a:r>
              <a:rPr lang="en-US" b="0" dirty="0">
                <a:effectLst/>
              </a:rPr>
              <a:t> </a:t>
            </a:r>
            <a:endParaRPr lang="en-US" dirty="0"/>
          </a:p>
        </p:txBody>
      </p:sp>
      <p:sp>
        <p:nvSpPr>
          <p:cNvPr id="4" name="Content Placeholder 3">
            <a:extLst>
              <a:ext uri="{FF2B5EF4-FFF2-40B4-BE49-F238E27FC236}">
                <a16:creationId xmlns:a16="http://schemas.microsoft.com/office/drawing/2014/main" xmlns="" id="{C40B4445-6BE2-140A-0042-E61E7DE1957F}"/>
              </a:ext>
            </a:extLst>
          </p:cNvPr>
          <p:cNvSpPr>
            <a:spLocks noGrp="1"/>
          </p:cNvSpPr>
          <p:nvPr>
            <p:ph sz="half" idx="2"/>
          </p:nvPr>
        </p:nvSpPr>
        <p:spPr/>
        <p:txBody>
          <a:bodyPr/>
          <a:lstStyle/>
          <a:p>
            <a:pPr rtl="0">
              <a:buNone/>
            </a:pPr>
            <a:r>
              <a:rPr lang="en-US" sz="1800" b="0" i="0" u="none" strike="noStrike" dirty="0">
                <a:solidFill>
                  <a:srgbClr val="000000"/>
                </a:solidFill>
                <a:effectLst/>
                <a:latin typeface="Arial" panose="020B0604020202020204" pitchFamily="34" charset="0"/>
              </a:rPr>
              <a:t>(</a:t>
            </a:r>
            <a:r>
              <a:rPr lang="en-US" sz="1800" b="1" i="0" u="none" strike="noStrike" dirty="0">
                <a:solidFill>
                  <a:srgbClr val="000000"/>
                </a:solidFill>
                <a:effectLst/>
                <a:latin typeface="Arial" panose="020B0604020202020204" pitchFamily="34" charset="0"/>
              </a:rPr>
              <a:t>Refrain</a:t>
            </a:r>
            <a:r>
              <a:rPr lang="en-US" sz="1800" b="0" i="0" u="none" strike="noStrike" dirty="0">
                <a:solidFill>
                  <a:srgbClr val="000000"/>
                </a:solidFill>
                <a:effectLst/>
                <a:latin typeface="Arial" panose="020B0604020202020204" pitchFamily="34" charset="0"/>
              </a:rPr>
              <a:t>)</a:t>
            </a:r>
            <a:endParaRPr lang="en-US" b="0" dirty="0">
              <a:effectLst/>
            </a:endParaRPr>
          </a:p>
          <a:p>
            <a:pPr rtl="0">
              <a:buNone/>
            </a:pPr>
            <a:r>
              <a:rPr lang="en-US" sz="1800" b="0" i="0" u="none" strike="noStrike" dirty="0">
                <a:solidFill>
                  <a:srgbClr val="000000"/>
                </a:solidFill>
                <a:effectLst/>
                <a:latin typeface="Arial" panose="020B0604020202020204" pitchFamily="34" charset="0"/>
              </a:rPr>
              <a:t>Lead me, Lord, lead me,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By the light of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To seek and to find the narrow way</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way, be my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life, my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And lead me, Lord, today</a:t>
            </a:r>
            <a:endParaRPr lang="en-US" b="0" dirty="0">
              <a:effectLst/>
            </a:endParaRPr>
          </a:p>
          <a:p>
            <a:pPr>
              <a:buNone/>
            </a:pPr>
            <a:r>
              <a:rPr lang="en-US" b="0" dirty="0">
                <a:effectLst/>
              </a:rPr>
              <a:t/>
            </a:r>
            <a:br>
              <a:rPr lang="en-US" b="0" dirty="0">
                <a:effectLst/>
              </a:rPr>
            </a:br>
            <a:endParaRPr lang="en-US" dirty="0"/>
          </a:p>
        </p:txBody>
      </p:sp>
    </p:spTree>
    <p:extLst>
      <p:ext uri="{BB962C8B-B14F-4D97-AF65-F5344CB8AC3E}">
        <p14:creationId xmlns:p14="http://schemas.microsoft.com/office/powerpoint/2010/main" val="2939742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72A572-6959-8832-B0D7-1AB883780F8C}"/>
              </a:ext>
            </a:extLst>
          </p:cNvPr>
          <p:cNvSpPr>
            <a:spLocks noGrp="1"/>
          </p:cNvSpPr>
          <p:nvPr>
            <p:ph type="title"/>
          </p:nvPr>
        </p:nvSpPr>
        <p:spPr>
          <a:xfrm>
            <a:off x="677333" y="156238"/>
            <a:ext cx="8596668" cy="53827"/>
          </a:xfrm>
        </p:spPr>
        <p:txBody>
          <a:bodyPr>
            <a:normAutofit fontScale="90000"/>
          </a:bodyPr>
          <a:lstStyle/>
          <a:p>
            <a:endParaRPr lang="en-US"/>
          </a:p>
        </p:txBody>
      </p:sp>
      <p:sp>
        <p:nvSpPr>
          <p:cNvPr id="4" name="Content Placeholder 3">
            <a:extLst>
              <a:ext uri="{FF2B5EF4-FFF2-40B4-BE49-F238E27FC236}">
                <a16:creationId xmlns:a16="http://schemas.microsoft.com/office/drawing/2014/main" xmlns="" id="{50DB5021-FE2D-F4A5-DB6B-FB8C209F3023}"/>
              </a:ext>
            </a:extLst>
          </p:cNvPr>
          <p:cNvSpPr>
            <a:spLocks noGrp="1"/>
          </p:cNvSpPr>
          <p:nvPr>
            <p:ph sz="half" idx="2"/>
          </p:nvPr>
        </p:nvSpPr>
        <p:spPr>
          <a:xfrm>
            <a:off x="675745" y="1104153"/>
            <a:ext cx="4185623" cy="4937210"/>
          </a:xfrm>
        </p:spPr>
        <p:txBody>
          <a:bodyPr>
            <a:normAutofit fontScale="85000" lnSpcReduction="20000"/>
          </a:bodyPr>
          <a:lstStyle/>
          <a:p>
            <a:pPr marL="0" indent="0">
              <a:buNone/>
            </a:pPr>
            <a:r>
              <a:rPr lang="en-US" b="1" dirty="0"/>
              <a:t>Verse 2</a:t>
            </a:r>
          </a:p>
          <a:p>
            <a:pPr rtl="0">
              <a:buNone/>
            </a:pPr>
            <a:r>
              <a:rPr lang="en-US" sz="1800" b="0" i="0" u="none" strike="noStrike" dirty="0">
                <a:solidFill>
                  <a:srgbClr val="000000"/>
                </a:solidFill>
                <a:effectLst/>
                <a:latin typeface="Arial" panose="020B0604020202020204" pitchFamily="34" charset="0"/>
              </a:rPr>
              <a:t>Blessed are the merciful, for mercy shall be theirs</a:t>
            </a:r>
            <a:endParaRPr lang="en-US" b="0" dirty="0">
              <a:effectLst/>
            </a:endParaRPr>
          </a:p>
          <a:p>
            <a:pPr rtl="0">
              <a:buNone/>
            </a:pPr>
            <a:r>
              <a:rPr lang="en-US" sz="1800" b="0" i="0" u="none" strike="noStrike" dirty="0">
                <a:solidFill>
                  <a:srgbClr val="000000"/>
                </a:solidFill>
                <a:effectLst/>
                <a:latin typeface="Arial" panose="020B0604020202020204" pitchFamily="34" charset="0"/>
              </a:rPr>
              <a:t>And the pure in heart shall see their God</a:t>
            </a:r>
            <a:endParaRPr lang="en-US" b="0" dirty="0">
              <a:effectLst/>
            </a:endParaRPr>
          </a:p>
          <a:p>
            <a:pPr rtl="0">
              <a:buNone/>
            </a:pPr>
            <a:r>
              <a:rPr lang="en-US" sz="1800" b="0" i="0" u="none" strike="noStrike" dirty="0">
                <a:solidFill>
                  <a:srgbClr val="000000"/>
                </a:solidFill>
                <a:effectLst/>
                <a:latin typeface="Arial" panose="020B0604020202020204" pitchFamily="34" charset="0"/>
              </a:rPr>
              <a:t>Blest are they whose hunger only holiness can fill</a:t>
            </a:r>
            <a:endParaRPr lang="en-US" b="0" dirty="0">
              <a:effectLst/>
            </a:endParaRPr>
          </a:p>
          <a:p>
            <a:pPr rtl="0">
              <a:buNone/>
            </a:pPr>
            <a:r>
              <a:rPr lang="en-US" sz="1800" b="0" i="0" u="none" strike="noStrike" dirty="0">
                <a:solidFill>
                  <a:srgbClr val="000000"/>
                </a:solidFill>
                <a:effectLst/>
                <a:latin typeface="Arial" panose="020B0604020202020204" pitchFamily="34" charset="0"/>
              </a:rPr>
              <a:t>For I say they shall be satisfied</a:t>
            </a:r>
          </a:p>
          <a:p>
            <a:pPr rtl="0">
              <a:buNone/>
            </a:pPr>
            <a:endParaRPr lang="en-US" b="0" dirty="0">
              <a:effectLst/>
            </a:endParaRPr>
          </a:p>
          <a:p>
            <a:pPr>
              <a:buNone/>
            </a:pPr>
            <a:r>
              <a:rPr lang="en-US" b="1" dirty="0"/>
              <a:t>Refrain</a:t>
            </a:r>
          </a:p>
          <a:p>
            <a:pPr rtl="0">
              <a:buNone/>
            </a:pPr>
            <a:r>
              <a:rPr lang="en-US" sz="1800" b="0" i="0" u="none" strike="noStrike" dirty="0">
                <a:solidFill>
                  <a:srgbClr val="000000"/>
                </a:solidFill>
                <a:effectLst/>
                <a:latin typeface="Arial" panose="020B0604020202020204" pitchFamily="34" charset="0"/>
              </a:rPr>
              <a:t>Lead me, Lord, lead me,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By the light of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To seek and to find the narrow way</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way, be my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life, my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And lead me, Lord, today</a:t>
            </a:r>
            <a:endParaRPr lang="en-US" b="0" dirty="0">
              <a:effectLst/>
            </a:endParaRPr>
          </a:p>
          <a:p>
            <a:pPr>
              <a:buNone/>
            </a:pPr>
            <a:endParaRPr lang="en-US" dirty="0"/>
          </a:p>
        </p:txBody>
      </p:sp>
      <p:sp>
        <p:nvSpPr>
          <p:cNvPr id="6" name="Content Placeholder 5">
            <a:extLst>
              <a:ext uri="{FF2B5EF4-FFF2-40B4-BE49-F238E27FC236}">
                <a16:creationId xmlns:a16="http://schemas.microsoft.com/office/drawing/2014/main" xmlns="" id="{62A4302A-95C3-E8A0-E20E-B54230DE3151}"/>
              </a:ext>
            </a:extLst>
          </p:cNvPr>
          <p:cNvSpPr>
            <a:spLocks noGrp="1"/>
          </p:cNvSpPr>
          <p:nvPr>
            <p:ph sz="quarter" idx="4"/>
          </p:nvPr>
        </p:nvSpPr>
        <p:spPr>
          <a:xfrm>
            <a:off x="5088384" y="988541"/>
            <a:ext cx="4185617" cy="5052821"/>
          </a:xfrm>
        </p:spPr>
        <p:txBody>
          <a:bodyPr>
            <a:normAutofit fontScale="85000" lnSpcReduction="20000"/>
          </a:bodyPr>
          <a:lstStyle/>
          <a:p>
            <a:pPr marL="0" indent="0">
              <a:buNone/>
            </a:pPr>
            <a:r>
              <a:rPr lang="en-US" b="1" dirty="0"/>
              <a:t>Verse 3</a:t>
            </a:r>
          </a:p>
          <a:p>
            <a:pPr rtl="0">
              <a:buNone/>
            </a:pPr>
            <a:r>
              <a:rPr lang="en-US" sz="1800" b="0" i="0" u="none" strike="noStrike" dirty="0">
                <a:solidFill>
                  <a:srgbClr val="000000"/>
                </a:solidFill>
                <a:effectLst/>
                <a:latin typeface="Arial" panose="020B0604020202020204" pitchFamily="34" charset="0"/>
              </a:rPr>
              <a:t>Blest are they who through their lifetimes sow the seeds of peace;</a:t>
            </a:r>
            <a:endParaRPr lang="en-US" b="0" dirty="0">
              <a:effectLst/>
            </a:endParaRPr>
          </a:p>
          <a:p>
            <a:pPr rtl="0">
              <a:buNone/>
            </a:pPr>
            <a:r>
              <a:rPr lang="en-US" sz="1800" b="0" i="0" u="none" strike="noStrike" dirty="0">
                <a:solidFill>
                  <a:srgbClr val="000000"/>
                </a:solidFill>
                <a:effectLst/>
                <a:latin typeface="Arial" panose="020B0604020202020204" pitchFamily="34" charset="0"/>
              </a:rPr>
              <a:t>all will call them children of the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Blest are you, though persecuted in your holy life,</a:t>
            </a:r>
            <a:endParaRPr lang="en-US" b="0" dirty="0">
              <a:effectLst/>
            </a:endParaRPr>
          </a:p>
          <a:p>
            <a:pPr rtl="0">
              <a:buNone/>
            </a:pPr>
            <a:r>
              <a:rPr lang="en-US" sz="1800" b="0" i="0" u="none" strike="noStrike" dirty="0">
                <a:solidFill>
                  <a:srgbClr val="000000"/>
                </a:solidFill>
                <a:effectLst/>
                <a:latin typeface="Arial" panose="020B0604020202020204" pitchFamily="34" charset="0"/>
              </a:rPr>
              <a:t>for in heaven, great is your reward.</a:t>
            </a:r>
            <a:endParaRPr lang="en-US" b="0" dirty="0">
              <a:effectLst/>
            </a:endParaRPr>
          </a:p>
          <a:p>
            <a:pPr>
              <a:buNone/>
            </a:pPr>
            <a:r>
              <a:rPr lang="en-US" b="0" dirty="0">
                <a:effectLst/>
              </a:rPr>
              <a:t/>
            </a:r>
            <a:br>
              <a:rPr lang="en-US" b="0" dirty="0">
                <a:effectLst/>
              </a:rPr>
            </a:br>
            <a:endParaRPr lang="en-US" b="0" dirty="0">
              <a:effectLst/>
            </a:endParaRPr>
          </a:p>
          <a:p>
            <a:pPr>
              <a:buNone/>
            </a:pPr>
            <a:r>
              <a:rPr lang="en-US" b="1" dirty="0"/>
              <a:t>Refrain</a:t>
            </a:r>
          </a:p>
          <a:p>
            <a:pPr rtl="0">
              <a:buNone/>
            </a:pPr>
            <a:r>
              <a:rPr lang="en-US" sz="1800" b="0" i="0" u="none" strike="noStrike" dirty="0">
                <a:solidFill>
                  <a:srgbClr val="000000"/>
                </a:solidFill>
                <a:effectLst/>
                <a:latin typeface="Arial" panose="020B0604020202020204" pitchFamily="34" charset="0"/>
              </a:rPr>
              <a:t> Lead me, Lord, lead me,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By the light of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To seek and to find the narrow way</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way, be my truth</a:t>
            </a:r>
            <a:endParaRPr lang="en-US" b="0" dirty="0">
              <a:effectLst/>
            </a:endParaRPr>
          </a:p>
          <a:p>
            <a:pPr rtl="0">
              <a:buNone/>
            </a:pPr>
            <a:r>
              <a:rPr lang="en-US" sz="1800" b="0" i="0" u="none" strike="noStrike" dirty="0">
                <a:solidFill>
                  <a:srgbClr val="000000"/>
                </a:solidFill>
                <a:effectLst/>
                <a:latin typeface="Arial" panose="020B0604020202020204" pitchFamily="34" charset="0"/>
              </a:rPr>
              <a:t>Be my life, my Lord</a:t>
            </a:r>
            <a:endParaRPr lang="en-US" b="0" dirty="0">
              <a:effectLst/>
            </a:endParaRPr>
          </a:p>
          <a:p>
            <a:pPr rtl="0">
              <a:buNone/>
            </a:pPr>
            <a:r>
              <a:rPr lang="en-US" sz="1800" b="0" i="0" u="none" strike="noStrike" dirty="0">
                <a:solidFill>
                  <a:srgbClr val="000000"/>
                </a:solidFill>
                <a:effectLst/>
                <a:latin typeface="Arial" panose="020B0604020202020204" pitchFamily="34" charset="0"/>
              </a:rPr>
              <a:t>And lead me, Lord, today</a:t>
            </a:r>
            <a:endParaRPr lang="en-US" b="0" dirty="0">
              <a:effectLst/>
            </a:endParaRPr>
          </a:p>
          <a:p>
            <a:pPr>
              <a:buNone/>
            </a:pPr>
            <a:r>
              <a:rPr lang="en-US" b="0" dirty="0">
                <a:effectLst/>
              </a:rPr>
              <a:t/>
            </a:r>
            <a:br>
              <a:rPr lang="en-US" b="0" dirty="0">
                <a:effectLst/>
              </a:rPr>
            </a:br>
            <a:endParaRPr lang="en-US" dirty="0"/>
          </a:p>
        </p:txBody>
      </p:sp>
    </p:spTree>
    <p:extLst>
      <p:ext uri="{BB962C8B-B14F-4D97-AF65-F5344CB8AC3E}">
        <p14:creationId xmlns:p14="http://schemas.microsoft.com/office/powerpoint/2010/main" val="1327647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77FB48-CCC6-F2DB-748D-651AFDA5237D}"/>
              </a:ext>
            </a:extLst>
          </p:cNvPr>
          <p:cNvSpPr>
            <a:spLocks noGrp="1"/>
          </p:cNvSpPr>
          <p:nvPr>
            <p:ph type="title"/>
          </p:nvPr>
        </p:nvSpPr>
        <p:spPr>
          <a:xfrm>
            <a:off x="677334" y="609600"/>
            <a:ext cx="8596668" cy="645994"/>
          </a:xfrm>
        </p:spPr>
        <p:txBody>
          <a:bodyPr/>
          <a:lstStyle/>
          <a:p>
            <a:r>
              <a:rPr lang="en-US" dirty="0"/>
              <a:t>Closing Prayer</a:t>
            </a:r>
          </a:p>
        </p:txBody>
      </p:sp>
      <p:sp>
        <p:nvSpPr>
          <p:cNvPr id="3" name="Content Placeholder 2">
            <a:extLst>
              <a:ext uri="{FF2B5EF4-FFF2-40B4-BE49-F238E27FC236}">
                <a16:creationId xmlns:a16="http://schemas.microsoft.com/office/drawing/2014/main" xmlns="" id="{A5D4B30A-BA2E-0126-E863-935FE12CBFD5}"/>
              </a:ext>
            </a:extLst>
          </p:cNvPr>
          <p:cNvSpPr>
            <a:spLocks noGrp="1"/>
          </p:cNvSpPr>
          <p:nvPr>
            <p:ph sz="half" idx="1"/>
          </p:nvPr>
        </p:nvSpPr>
        <p:spPr>
          <a:xfrm>
            <a:off x="677334" y="1446663"/>
            <a:ext cx="4184035" cy="4594698"/>
          </a:xfrm>
        </p:spPr>
        <p:txBody>
          <a:bodyPr>
            <a:normAutofit/>
          </a:bodyPr>
          <a:lstStyle/>
          <a:p>
            <a:pPr marL="0" indent="0">
              <a:buNone/>
            </a:pPr>
            <a:r>
              <a:rPr lang="en-US" dirty="0"/>
              <a:t>O Holy Spirit, Breath of the Living God You were breathed into clay to give life to Adam and breathed into the Apostles to give the new life of Christ.  Thank you for the life You give to me, the very life of my loving Father.</a:t>
            </a:r>
          </a:p>
          <a:p>
            <a:pPr marL="0" indent="0">
              <a:buNone/>
            </a:pPr>
            <a:r>
              <a:rPr lang="en-US" dirty="0"/>
              <a:t>Holy Spirit, I desire to be  made new in every way, I want to fulfill my Father’s plan for my life, and to do my part in renewing the Church and the world.  </a:t>
            </a:r>
          </a:p>
          <a:p>
            <a:pPr marL="0" indent="0">
              <a:buNone/>
            </a:pPr>
            <a:r>
              <a:rPr lang="en-US" dirty="0"/>
              <a:t>Yet like a lump of clay, I myself am nothing.  I have no strength, no power of my own.  I try to change myself and others yet accomplish so little.</a:t>
            </a:r>
          </a:p>
        </p:txBody>
      </p:sp>
      <p:sp>
        <p:nvSpPr>
          <p:cNvPr id="4" name="Content Placeholder 3">
            <a:extLst>
              <a:ext uri="{FF2B5EF4-FFF2-40B4-BE49-F238E27FC236}">
                <a16:creationId xmlns:a16="http://schemas.microsoft.com/office/drawing/2014/main" xmlns="" id="{81B6B82A-0BD3-9980-0F81-E568C6C57BCF}"/>
              </a:ext>
            </a:extLst>
          </p:cNvPr>
          <p:cNvSpPr>
            <a:spLocks noGrp="1"/>
          </p:cNvSpPr>
          <p:nvPr>
            <p:ph sz="half" idx="2"/>
          </p:nvPr>
        </p:nvSpPr>
        <p:spPr>
          <a:xfrm>
            <a:off x="5089970" y="1446663"/>
            <a:ext cx="4184034" cy="4594699"/>
          </a:xfrm>
        </p:spPr>
        <p:txBody>
          <a:bodyPr>
            <a:normAutofit/>
          </a:bodyPr>
          <a:lstStyle/>
          <a:p>
            <a:pPr marL="0" indent="0">
              <a:buNone/>
            </a:pPr>
            <a:r>
              <a:rPr lang="en-US" dirty="0"/>
              <a:t>Holy Spirit, Your ways are not  like my ways.  Your thoughts and designs are far different from mine.  So often I resist and struggle, yet I realize that it is only by Your ways that the power of God can work.  </a:t>
            </a:r>
          </a:p>
          <a:p>
            <a:pPr marL="0" indent="0">
              <a:buNone/>
            </a:pPr>
            <a:r>
              <a:rPr lang="en-US" dirty="0"/>
              <a:t>I abandon myself to Your will for me, to Your ways in my life, to Your gifts at work in me and through me.  Breath Your life into me in a new way and make me a new creation for Your honor and glory.</a:t>
            </a:r>
          </a:p>
          <a:p>
            <a:pPr marL="0" indent="0">
              <a:buNone/>
            </a:pPr>
            <a:r>
              <a:rPr lang="en-US" dirty="0"/>
              <a:t>I pray in Jesus’ Name.</a:t>
            </a:r>
          </a:p>
          <a:p>
            <a:pPr marL="0" indent="0">
              <a:buNone/>
            </a:pPr>
            <a:r>
              <a:rPr lang="en-US" dirty="0"/>
              <a:t>						Amen</a:t>
            </a:r>
          </a:p>
        </p:txBody>
      </p:sp>
    </p:spTree>
    <p:extLst>
      <p:ext uri="{BB962C8B-B14F-4D97-AF65-F5344CB8AC3E}">
        <p14:creationId xmlns:p14="http://schemas.microsoft.com/office/powerpoint/2010/main" val="365753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804396-FE25-57ED-50EF-48AFE5C629F3}"/>
              </a:ext>
            </a:extLst>
          </p:cNvPr>
          <p:cNvSpPr>
            <a:spLocks noGrp="1"/>
          </p:cNvSpPr>
          <p:nvPr>
            <p:ph type="title"/>
          </p:nvPr>
        </p:nvSpPr>
        <p:spPr/>
        <p:txBody>
          <a:bodyPr>
            <a:normAutofit/>
          </a:bodyPr>
          <a:lstStyle/>
          <a:p>
            <a:r>
              <a:rPr lang="en-US" sz="3200"/>
              <a:t>The Power of the Spirit, Receiving God’s Gift</a:t>
            </a:r>
            <a:endParaRPr lang="en-US" sz="3200" dirty="0"/>
          </a:p>
        </p:txBody>
      </p:sp>
      <p:pic>
        <p:nvPicPr>
          <p:cNvPr id="5" name="Content Placeholder 4">
            <a:extLst>
              <a:ext uri="{FF2B5EF4-FFF2-40B4-BE49-F238E27FC236}">
                <a16:creationId xmlns:a16="http://schemas.microsoft.com/office/drawing/2014/main" xmlns="" id="{93E989C7-2262-B95C-F99F-3ECEC7E05028}"/>
              </a:ext>
            </a:extLst>
          </p:cNvPr>
          <p:cNvPicPr>
            <a:picLocks noGrp="1" noChangeAspect="1"/>
          </p:cNvPicPr>
          <p:nvPr>
            <p:ph sz="half" idx="1"/>
          </p:nvPr>
        </p:nvPicPr>
        <p:blipFill>
          <a:blip r:embed="rId2"/>
          <a:stretch>
            <a:fillRect/>
          </a:stretch>
        </p:blipFill>
        <p:spPr>
          <a:xfrm>
            <a:off x="1545172" y="1690688"/>
            <a:ext cx="4291748" cy="4191385"/>
          </a:xfrm>
          <a:prstGeom prst="rect">
            <a:avLst/>
          </a:prstGeom>
        </p:spPr>
      </p:pic>
      <p:graphicFrame>
        <p:nvGraphicFramePr>
          <p:cNvPr id="7" name="Content Placeholder 3">
            <a:extLst>
              <a:ext uri="{FF2B5EF4-FFF2-40B4-BE49-F238E27FC236}">
                <a16:creationId xmlns:a16="http://schemas.microsoft.com/office/drawing/2014/main" xmlns="" id="{E0EB9D9D-8846-5005-9D19-68457130C2CB}"/>
              </a:ext>
            </a:extLst>
          </p:cNvPr>
          <p:cNvGraphicFramePr>
            <a:graphicFrameLocks noGrp="1"/>
          </p:cNvGraphicFramePr>
          <p:nvPr>
            <p:ph sz="half" idx="2"/>
            <p:extLst>
              <p:ext uri="{D42A27DB-BD31-4B8C-83A1-F6EECF244321}">
                <p14:modId xmlns:p14="http://schemas.microsoft.com/office/powerpoint/2010/main" val="1588128679"/>
              </p:ext>
            </p:extLst>
          </p:nvPr>
        </p:nvGraphicFramePr>
        <p:xfrm>
          <a:off x="5943600" y="1825625"/>
          <a:ext cx="54102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3163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D5813C-15AA-8C6D-1B2B-2D2038F1E773}"/>
              </a:ext>
            </a:extLst>
          </p:cNvPr>
          <p:cNvSpPr>
            <a:spLocks noGrp="1"/>
          </p:cNvSpPr>
          <p:nvPr>
            <p:ph type="title"/>
          </p:nvPr>
        </p:nvSpPr>
        <p:spPr/>
        <p:txBody>
          <a:bodyPr/>
          <a:lstStyle/>
          <a:p>
            <a:r>
              <a:rPr lang="en-US" dirty="0"/>
              <a:t>Review of Session 2</a:t>
            </a:r>
          </a:p>
        </p:txBody>
      </p:sp>
      <p:sp>
        <p:nvSpPr>
          <p:cNvPr id="3" name="Content Placeholder 2">
            <a:extLst>
              <a:ext uri="{FF2B5EF4-FFF2-40B4-BE49-F238E27FC236}">
                <a16:creationId xmlns:a16="http://schemas.microsoft.com/office/drawing/2014/main" xmlns="" id="{0ADA695A-9B80-9A33-957E-36A1F957E71C}"/>
              </a:ext>
            </a:extLst>
          </p:cNvPr>
          <p:cNvSpPr>
            <a:spLocks noGrp="1"/>
          </p:cNvSpPr>
          <p:nvPr>
            <p:ph idx="1"/>
          </p:nvPr>
        </p:nvSpPr>
        <p:spPr/>
        <p:txBody>
          <a:bodyPr/>
          <a:lstStyle/>
          <a:p>
            <a:pPr marL="0" indent="0">
              <a:buNone/>
            </a:pPr>
            <a:r>
              <a:rPr lang="en-US" dirty="0">
                <a:hlinkClick r:id="rId3"/>
              </a:rPr>
              <a:t>https://www.dropbox.com/scl/fi/ebsqwqk2ssbkvsb2nrtqa/Life-in-the-Spirit-Week-2.mov?rlkey=m972v2oqvfq1yeeckgklk4ujo&amp;e=1&amp;st=89ye7xqs&amp;dl=0</a:t>
            </a:r>
            <a:endParaRPr lang="en-US" dirty="0"/>
          </a:p>
          <a:p>
            <a:endParaRPr lang="en-US" dirty="0"/>
          </a:p>
        </p:txBody>
      </p:sp>
      <p:pic>
        <p:nvPicPr>
          <p:cNvPr id="4" name="Online Media 3" title="Life in the Spirit Week 2 Review">
            <a:hlinkClick r:id="" action="ppaction://media"/>
            <a:extLst>
              <a:ext uri="{FF2B5EF4-FFF2-40B4-BE49-F238E27FC236}">
                <a16:creationId xmlns:a16="http://schemas.microsoft.com/office/drawing/2014/main" xmlns="" id="{C056E641-8E68-6345-403F-11210A32097D}"/>
              </a:ext>
            </a:extLst>
          </p:cNvPr>
          <p:cNvPicPr>
            <a:picLocks noRot="1" noChangeAspect="1"/>
          </p:cNvPicPr>
          <p:nvPr>
            <a:videoFile r:link="rId1"/>
          </p:nvPr>
        </p:nvPicPr>
        <p:blipFill>
          <a:blip r:embed="rId4"/>
          <a:stretch>
            <a:fillRect/>
          </a:stretch>
        </p:blipFill>
        <p:spPr>
          <a:xfrm>
            <a:off x="26988" y="0"/>
            <a:ext cx="12138025" cy="6858000"/>
          </a:xfrm>
          <a:prstGeom prst="rect">
            <a:avLst/>
          </a:prstGeom>
        </p:spPr>
      </p:pic>
    </p:spTree>
    <p:extLst>
      <p:ext uri="{BB962C8B-B14F-4D97-AF65-F5344CB8AC3E}">
        <p14:creationId xmlns:p14="http://schemas.microsoft.com/office/powerpoint/2010/main" val="21289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CB4E213-A926-F9D0-2591-D92A4FA1F8D0}"/>
              </a:ext>
            </a:extLst>
          </p:cNvPr>
          <p:cNvSpPr>
            <a:spLocks noGrp="1"/>
          </p:cNvSpPr>
          <p:nvPr>
            <p:ph type="title"/>
          </p:nvPr>
        </p:nvSpPr>
        <p:spPr>
          <a:xfrm>
            <a:off x="677334" y="609600"/>
            <a:ext cx="8596668" cy="823784"/>
          </a:xfrm>
        </p:spPr>
        <p:txBody>
          <a:bodyPr/>
          <a:lstStyle/>
          <a:p>
            <a:pPr algn="ctr"/>
            <a:r>
              <a:rPr lang="en-US" dirty="0"/>
              <a:t>Here I am to Worship</a:t>
            </a:r>
          </a:p>
        </p:txBody>
      </p:sp>
      <p:sp>
        <p:nvSpPr>
          <p:cNvPr id="5" name="Content Placeholder 4">
            <a:extLst>
              <a:ext uri="{FF2B5EF4-FFF2-40B4-BE49-F238E27FC236}">
                <a16:creationId xmlns:a16="http://schemas.microsoft.com/office/drawing/2014/main" xmlns="" id="{3996E260-7C1D-11BB-5565-F49E5040BF63}"/>
              </a:ext>
            </a:extLst>
          </p:cNvPr>
          <p:cNvSpPr>
            <a:spLocks noGrp="1"/>
          </p:cNvSpPr>
          <p:nvPr>
            <p:ph sz="half" idx="1"/>
          </p:nvPr>
        </p:nvSpPr>
        <p:spPr/>
        <p:txBody>
          <a:bodyPr>
            <a:normAutofit fontScale="92500" lnSpcReduction="10000"/>
          </a:bodyPr>
          <a:lstStyle/>
          <a:p>
            <a:pPr rtl="0">
              <a:buNone/>
            </a:pPr>
            <a:r>
              <a:rPr lang="en-US" sz="1800" u="sng" dirty="0">
                <a:solidFill>
                  <a:srgbClr val="FF0000"/>
                </a:solidFill>
              </a:rPr>
              <a:t> </a:t>
            </a:r>
            <a:r>
              <a:rPr lang="en-US" sz="1800" b="1" i="0" u="none" strike="noStrike" dirty="0">
                <a:solidFill>
                  <a:srgbClr val="000000"/>
                </a:solidFill>
                <a:effectLst/>
                <a:latin typeface="Arial" panose="020B0604020202020204" pitchFamily="34" charset="0"/>
              </a:rPr>
              <a:t>Verse 1</a:t>
            </a:r>
            <a:endParaRPr lang="en-US" b="1" dirty="0">
              <a:effectLst/>
            </a:endParaRPr>
          </a:p>
          <a:p>
            <a:pPr rtl="0">
              <a:buNone/>
            </a:pPr>
            <a:r>
              <a:rPr lang="en-US" sz="2600" b="0" i="0" u="none" strike="noStrike" dirty="0">
                <a:solidFill>
                  <a:srgbClr val="000000"/>
                </a:solidFill>
                <a:effectLst/>
                <a:latin typeface="Arial" panose="020B0604020202020204" pitchFamily="34" charset="0"/>
              </a:rPr>
              <a:t>Light of the World</a:t>
            </a:r>
            <a:endParaRPr lang="en-US" sz="2600" b="0" dirty="0">
              <a:effectLst/>
            </a:endParaRPr>
          </a:p>
          <a:p>
            <a:pPr rtl="0">
              <a:buNone/>
            </a:pPr>
            <a:r>
              <a:rPr lang="en-US" sz="2600" b="0" i="0" u="none" strike="noStrike" dirty="0">
                <a:solidFill>
                  <a:srgbClr val="000000"/>
                </a:solidFill>
                <a:effectLst/>
                <a:latin typeface="Arial" panose="020B0604020202020204" pitchFamily="34" charset="0"/>
              </a:rPr>
              <a:t>You Stepped down into darkness</a:t>
            </a:r>
            <a:endParaRPr lang="en-US" sz="2600" b="0" dirty="0">
              <a:effectLst/>
            </a:endParaRPr>
          </a:p>
          <a:p>
            <a:pPr rtl="0">
              <a:buNone/>
            </a:pPr>
            <a:r>
              <a:rPr lang="en-US" sz="2600" b="0" i="0" u="none" strike="noStrike" dirty="0">
                <a:solidFill>
                  <a:srgbClr val="000000"/>
                </a:solidFill>
                <a:effectLst/>
                <a:latin typeface="Arial" panose="020B0604020202020204" pitchFamily="34" charset="0"/>
              </a:rPr>
              <a:t>Opened my eyes, let me see</a:t>
            </a:r>
            <a:endParaRPr lang="en-US" sz="2600" b="0" dirty="0">
              <a:effectLst/>
            </a:endParaRPr>
          </a:p>
          <a:p>
            <a:pPr rtl="0">
              <a:buNone/>
            </a:pPr>
            <a:r>
              <a:rPr lang="en-US" sz="2600" b="0" i="0" u="none" strike="noStrike" dirty="0">
                <a:solidFill>
                  <a:srgbClr val="000000"/>
                </a:solidFill>
                <a:effectLst/>
                <a:latin typeface="Arial" panose="020B0604020202020204" pitchFamily="34" charset="0"/>
              </a:rPr>
              <a:t>Beauty that made this heart adore you</a:t>
            </a:r>
            <a:endParaRPr lang="en-US" sz="2600" b="0" dirty="0">
              <a:effectLst/>
            </a:endParaRPr>
          </a:p>
          <a:p>
            <a:pPr rtl="0">
              <a:buNone/>
            </a:pPr>
            <a:r>
              <a:rPr lang="en-US" sz="2600" b="0" i="0" u="none" strike="noStrike" dirty="0">
                <a:solidFill>
                  <a:srgbClr val="000000"/>
                </a:solidFill>
                <a:effectLst/>
                <a:latin typeface="Arial" panose="020B0604020202020204" pitchFamily="34" charset="0"/>
              </a:rPr>
              <a:t>Hope of a life spent with you</a:t>
            </a:r>
            <a:endParaRPr lang="en-US" sz="2600" b="0" dirty="0">
              <a:effectLst/>
            </a:endParaRPr>
          </a:p>
          <a:p>
            <a:pPr>
              <a:buNone/>
            </a:pPr>
            <a:r>
              <a:rPr lang="en-US" b="0" dirty="0">
                <a:effectLst/>
              </a:rPr>
              <a:t/>
            </a:r>
            <a:br>
              <a:rPr lang="en-US" b="0" dirty="0">
                <a:effectLst/>
              </a:rPr>
            </a:br>
            <a:endParaRPr lang="en-US" dirty="0"/>
          </a:p>
        </p:txBody>
      </p:sp>
      <p:sp>
        <p:nvSpPr>
          <p:cNvPr id="6" name="Content Placeholder 5">
            <a:extLst>
              <a:ext uri="{FF2B5EF4-FFF2-40B4-BE49-F238E27FC236}">
                <a16:creationId xmlns:a16="http://schemas.microsoft.com/office/drawing/2014/main" xmlns="" id="{12F0142E-EBE2-E404-EDDB-938564A9FFBE}"/>
              </a:ext>
            </a:extLst>
          </p:cNvPr>
          <p:cNvSpPr>
            <a:spLocks noGrp="1"/>
          </p:cNvSpPr>
          <p:nvPr>
            <p:ph sz="half" idx="2"/>
          </p:nvPr>
        </p:nvSpPr>
        <p:spPr/>
        <p:txBody>
          <a:bodyPr>
            <a:normAutofit fontScale="92500" lnSpcReduction="10000"/>
          </a:bodyPr>
          <a:lstStyle/>
          <a:p>
            <a:pPr rtl="0">
              <a:buNone/>
            </a:pPr>
            <a:r>
              <a:rPr lang="en-US" sz="1800" b="1" i="0" u="none" strike="noStrike" dirty="0">
                <a:solidFill>
                  <a:srgbClr val="000000"/>
                </a:solidFill>
                <a:effectLst/>
                <a:latin typeface="Arial" panose="020B0604020202020204" pitchFamily="34" charset="0"/>
              </a:rPr>
              <a:t>Refrain</a:t>
            </a:r>
            <a:endParaRPr lang="en-US" b="1" dirty="0">
              <a:effectLst/>
            </a:endParaRPr>
          </a:p>
          <a:p>
            <a:pPr rtl="0">
              <a:buNone/>
            </a:pPr>
            <a:r>
              <a:rPr lang="en-US" sz="2400" b="0" i="0" u="none" strike="noStrike" dirty="0">
                <a:solidFill>
                  <a:srgbClr val="000000"/>
                </a:solidFill>
                <a:effectLst/>
                <a:latin typeface="Arial" panose="020B0604020202020204" pitchFamily="34" charset="0"/>
              </a:rPr>
              <a:t>Here I am to Worship</a:t>
            </a:r>
            <a:endParaRPr lang="en-US" sz="2400" b="0" dirty="0">
              <a:effectLst/>
            </a:endParaRPr>
          </a:p>
          <a:p>
            <a:pPr rtl="0">
              <a:buNone/>
            </a:pPr>
            <a:r>
              <a:rPr lang="en-US" sz="2400" b="0" i="0" u="none" strike="noStrike" dirty="0">
                <a:solidFill>
                  <a:srgbClr val="000000"/>
                </a:solidFill>
                <a:effectLst/>
                <a:latin typeface="Arial" panose="020B0604020202020204" pitchFamily="34" charset="0"/>
              </a:rPr>
              <a:t>Here I am to bow down</a:t>
            </a:r>
            <a:endParaRPr lang="en-US" sz="2400" b="0" dirty="0">
              <a:effectLst/>
            </a:endParaRPr>
          </a:p>
          <a:p>
            <a:pPr rtl="0">
              <a:buNone/>
            </a:pPr>
            <a:r>
              <a:rPr lang="en-US" sz="2400" b="0" i="0" u="none" strike="noStrike" dirty="0">
                <a:solidFill>
                  <a:srgbClr val="000000"/>
                </a:solidFill>
                <a:effectLst/>
                <a:latin typeface="Arial" panose="020B0604020202020204" pitchFamily="34" charset="0"/>
              </a:rPr>
              <a:t>Here I am to say that You’re my God</a:t>
            </a:r>
            <a:endParaRPr lang="en-US" sz="2400" b="0" dirty="0">
              <a:effectLst/>
            </a:endParaRPr>
          </a:p>
          <a:p>
            <a:pPr rtl="0">
              <a:buNone/>
            </a:pPr>
            <a:r>
              <a:rPr lang="en-US" sz="2400" b="0" i="0" u="none" strike="noStrike" dirty="0">
                <a:solidFill>
                  <a:srgbClr val="000000"/>
                </a:solidFill>
                <a:effectLst/>
                <a:latin typeface="Arial" panose="020B0604020202020204" pitchFamily="34" charset="0"/>
              </a:rPr>
              <a:t>You’re altogether Lovely</a:t>
            </a:r>
            <a:endParaRPr lang="en-US" sz="2400" b="0" dirty="0">
              <a:effectLst/>
            </a:endParaRPr>
          </a:p>
          <a:p>
            <a:pPr rtl="0">
              <a:buNone/>
            </a:pPr>
            <a:r>
              <a:rPr lang="en-US" sz="2400" b="0" i="0" u="none" strike="noStrike" dirty="0">
                <a:solidFill>
                  <a:srgbClr val="000000"/>
                </a:solidFill>
                <a:effectLst/>
                <a:latin typeface="Arial" panose="020B0604020202020204" pitchFamily="34" charset="0"/>
              </a:rPr>
              <a:t>Altogether worthy</a:t>
            </a:r>
            <a:endParaRPr lang="en-US" sz="2400" b="0" dirty="0">
              <a:effectLst/>
            </a:endParaRPr>
          </a:p>
          <a:p>
            <a:pPr rtl="0">
              <a:buNone/>
            </a:pPr>
            <a:r>
              <a:rPr lang="en-US" sz="2400" b="0" i="0" u="none" strike="noStrike" dirty="0">
                <a:solidFill>
                  <a:srgbClr val="000000"/>
                </a:solidFill>
                <a:effectLst/>
                <a:latin typeface="Arial" panose="020B0604020202020204" pitchFamily="34" charset="0"/>
              </a:rPr>
              <a:t>Altogether wonderful to me</a:t>
            </a:r>
            <a:endParaRPr lang="en-US" sz="2400" b="0" dirty="0">
              <a:effectLst/>
            </a:endParaRPr>
          </a:p>
          <a:p>
            <a:pPr>
              <a:buNone/>
            </a:pPr>
            <a:r>
              <a:rPr lang="en-US" dirty="0"/>
              <a:t/>
            </a:r>
            <a:br>
              <a:rPr lang="en-US" dirty="0"/>
            </a:br>
            <a:endParaRPr lang="en-US" dirty="0"/>
          </a:p>
        </p:txBody>
      </p:sp>
    </p:spTree>
    <p:extLst>
      <p:ext uri="{BB962C8B-B14F-4D97-AF65-F5344CB8AC3E}">
        <p14:creationId xmlns:p14="http://schemas.microsoft.com/office/powerpoint/2010/main" val="1014622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261C41-4EB8-8485-88FB-003913727B18}"/>
              </a:ext>
            </a:extLst>
          </p:cNvPr>
          <p:cNvSpPr>
            <a:spLocks noGrp="1"/>
          </p:cNvSpPr>
          <p:nvPr>
            <p:ph type="title"/>
          </p:nvPr>
        </p:nvSpPr>
        <p:spPr>
          <a:xfrm>
            <a:off x="791636" y="696097"/>
            <a:ext cx="8596668" cy="12054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xmlns="" id="{BE048F8F-4326-0C1B-56CE-5F9DD258F04D}"/>
              </a:ext>
            </a:extLst>
          </p:cNvPr>
          <p:cNvSpPr>
            <a:spLocks noGrp="1"/>
          </p:cNvSpPr>
          <p:nvPr>
            <p:ph sz="half" idx="1"/>
          </p:nvPr>
        </p:nvSpPr>
        <p:spPr>
          <a:xfrm>
            <a:off x="677334" y="1050324"/>
            <a:ext cx="4184035" cy="5288692"/>
          </a:xfrm>
        </p:spPr>
        <p:txBody>
          <a:bodyPr>
            <a:normAutofit fontScale="25000" lnSpcReduction="20000"/>
          </a:bodyPr>
          <a:lstStyle/>
          <a:p>
            <a:pPr rtl="0">
              <a:buNone/>
            </a:pPr>
            <a:r>
              <a:rPr lang="en-US" sz="5600" b="1" i="0" u="none" strike="noStrike" dirty="0">
                <a:solidFill>
                  <a:srgbClr val="000000"/>
                </a:solidFill>
                <a:effectLst/>
                <a:latin typeface="Arial" panose="020B0604020202020204" pitchFamily="34" charset="0"/>
              </a:rPr>
              <a:t>Verse 2</a:t>
            </a:r>
            <a:endParaRPr lang="en-US" sz="5600" b="1" dirty="0">
              <a:effectLst/>
            </a:endParaRPr>
          </a:p>
          <a:p>
            <a:pPr rtl="0">
              <a:buNone/>
            </a:pPr>
            <a:r>
              <a:rPr lang="en-US" sz="7200" b="0" i="0" u="none" strike="noStrike" dirty="0">
                <a:solidFill>
                  <a:srgbClr val="000000"/>
                </a:solidFill>
                <a:effectLst/>
                <a:latin typeface="Arial" panose="020B0604020202020204" pitchFamily="34" charset="0"/>
              </a:rPr>
              <a:t>King of all days</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Oh so highly exalted</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Glorious in heaven above</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Humbly You came to the Earth You created</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All for love’s sake became poor</a:t>
            </a:r>
            <a:endParaRPr lang="en-US" sz="7200" b="0" dirty="0">
              <a:effectLst/>
            </a:endParaRPr>
          </a:p>
          <a:p>
            <a:pPr rtl="0">
              <a:buNone/>
            </a:pPr>
            <a:endParaRPr lang="en-US" sz="5600" b="1" i="0" u="none" strike="noStrike" dirty="0">
              <a:solidFill>
                <a:srgbClr val="000000"/>
              </a:solidFill>
              <a:effectLst/>
              <a:latin typeface="Arial" panose="020B0604020202020204" pitchFamily="34" charset="0"/>
            </a:endParaRPr>
          </a:p>
          <a:p>
            <a:pPr rtl="0">
              <a:buNone/>
            </a:pPr>
            <a:r>
              <a:rPr lang="en-US" sz="5600" b="1" i="0" u="none" strike="noStrike" dirty="0">
                <a:solidFill>
                  <a:srgbClr val="000000"/>
                </a:solidFill>
                <a:effectLst/>
                <a:latin typeface="Arial" panose="020B0604020202020204" pitchFamily="34" charset="0"/>
              </a:rPr>
              <a:t>Refrain</a:t>
            </a:r>
            <a:endParaRPr lang="en-US" sz="5600" b="1" dirty="0">
              <a:effectLst/>
            </a:endParaRPr>
          </a:p>
          <a:p>
            <a:pPr rtl="0">
              <a:buNone/>
            </a:pPr>
            <a:r>
              <a:rPr lang="en-US" sz="7200" b="0" i="0" u="none" strike="noStrike" dirty="0">
                <a:solidFill>
                  <a:srgbClr val="000000"/>
                </a:solidFill>
                <a:effectLst/>
                <a:latin typeface="Arial" panose="020B0604020202020204" pitchFamily="34" charset="0"/>
              </a:rPr>
              <a:t>Here I am to Worship</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Here I am to bow down</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Here I am to say that You’re my God</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You’re altogether Lovely</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Altogether worthy</a:t>
            </a:r>
            <a:endParaRPr lang="en-US" sz="7200" b="0" dirty="0">
              <a:effectLst/>
            </a:endParaRPr>
          </a:p>
          <a:p>
            <a:pPr rtl="0">
              <a:buNone/>
            </a:pPr>
            <a:r>
              <a:rPr lang="en-US" sz="7200" b="0" i="0" u="none" strike="noStrike" dirty="0">
                <a:solidFill>
                  <a:srgbClr val="000000"/>
                </a:solidFill>
                <a:effectLst/>
                <a:latin typeface="Arial" panose="020B0604020202020204" pitchFamily="34" charset="0"/>
              </a:rPr>
              <a:t>Altogether wonderful to me</a:t>
            </a:r>
            <a:endParaRPr lang="en-US" sz="7200" b="0" dirty="0">
              <a:effectLst/>
            </a:endParaRPr>
          </a:p>
          <a:p>
            <a:pPr>
              <a:buNone/>
            </a:pPr>
            <a:r>
              <a:rPr lang="en-US" sz="7200" dirty="0"/>
              <a:t/>
            </a:r>
            <a:br>
              <a:rPr lang="en-US" sz="7200" dirty="0"/>
            </a:br>
            <a:endParaRPr lang="en-US" sz="7200" dirty="0"/>
          </a:p>
          <a:p>
            <a:pPr>
              <a:buNone/>
            </a:pPr>
            <a:r>
              <a:rPr lang="en-US" b="0" dirty="0">
                <a:effectLst/>
              </a:rPr>
              <a:t/>
            </a:r>
            <a:br>
              <a:rPr lang="en-US" b="0" dirty="0">
                <a:effectLst/>
              </a:rPr>
            </a:br>
            <a:endParaRPr lang="en-US" dirty="0"/>
          </a:p>
        </p:txBody>
      </p:sp>
      <p:sp>
        <p:nvSpPr>
          <p:cNvPr id="4" name="Content Placeholder 3">
            <a:extLst>
              <a:ext uri="{FF2B5EF4-FFF2-40B4-BE49-F238E27FC236}">
                <a16:creationId xmlns:a16="http://schemas.microsoft.com/office/drawing/2014/main" xmlns="" id="{557ECAD4-0034-A037-56CA-6D18C58C7C5F}"/>
              </a:ext>
            </a:extLst>
          </p:cNvPr>
          <p:cNvSpPr>
            <a:spLocks noGrp="1"/>
          </p:cNvSpPr>
          <p:nvPr>
            <p:ph sz="half" idx="2"/>
          </p:nvPr>
        </p:nvSpPr>
        <p:spPr>
          <a:xfrm>
            <a:off x="5089970" y="1050324"/>
            <a:ext cx="4184034" cy="5387545"/>
          </a:xfrm>
        </p:spPr>
        <p:txBody>
          <a:bodyPr>
            <a:normAutofit fontScale="25000" lnSpcReduction="20000"/>
          </a:bodyPr>
          <a:lstStyle/>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Bridge</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And I’ll never know how much it cost</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To see my sin upon that cross</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I’ll never know how much it cost</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To see my sin upon that cross</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I’ll never know how much it cost</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To see my sin upon that cross</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I’ll never know how much it cost</a:t>
            </a:r>
            <a:endParaRPr lang="en-US" sz="6400" dirty="0">
              <a:effectLst/>
              <a:latin typeface="Arial" panose="020B0604020202020204" pitchFamily="34" charset="0"/>
              <a:cs typeface="Arial" panose="020B0604020202020204" pitchFamily="34" charset="0"/>
            </a:endParaRPr>
          </a:p>
          <a:p>
            <a:pPr rtl="0">
              <a:buNone/>
            </a:pPr>
            <a:r>
              <a:rPr lang="en-US" sz="6400" i="0" u="none" strike="noStrike" dirty="0">
                <a:solidFill>
                  <a:srgbClr val="000000"/>
                </a:solidFill>
                <a:effectLst/>
                <a:latin typeface="Arial" panose="020B0604020202020204" pitchFamily="34" charset="0"/>
                <a:cs typeface="Arial" panose="020B0604020202020204" pitchFamily="34" charset="0"/>
              </a:rPr>
              <a:t>To see my sin upon that cross</a:t>
            </a:r>
            <a:endParaRPr lang="en-US" sz="6400" dirty="0">
              <a:effectLst/>
              <a:latin typeface="Arial" panose="020B0604020202020204" pitchFamily="34" charset="0"/>
              <a:cs typeface="Arial" panose="020B0604020202020204" pitchFamily="34" charset="0"/>
            </a:endParaRPr>
          </a:p>
          <a:p>
            <a:pPr>
              <a:buNone/>
            </a:pPr>
            <a:r>
              <a:rPr kumimoji="0" lang="en-US" sz="6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Refrain</a:t>
            </a:r>
            <a:endParaRPr kumimoji="0" lang="en-US" sz="6400" b="1"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Here I am to Worship</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Here I am to bow down</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Here I am to say that You’re my God</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You’re altogether Lovely</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Altogether worthy</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Altogether wonderful to me</a:t>
            </a: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
            </a:r>
            <a:br>
              <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br>
            <a:endParaRPr kumimoji="0" lang="en-US" sz="72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rtl="0">
              <a:buNone/>
            </a:pPr>
            <a:endParaRPr lang="en-US" dirty="0"/>
          </a:p>
        </p:txBody>
      </p:sp>
    </p:spTree>
    <p:extLst>
      <p:ext uri="{BB962C8B-B14F-4D97-AF65-F5344CB8AC3E}">
        <p14:creationId xmlns:p14="http://schemas.microsoft.com/office/powerpoint/2010/main" val="345887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91ECFB-D79D-9658-FFC3-2B06AEBF849B}"/>
              </a:ext>
            </a:extLst>
          </p:cNvPr>
          <p:cNvSpPr>
            <a:spLocks noGrp="1"/>
          </p:cNvSpPr>
          <p:nvPr>
            <p:ph type="title"/>
          </p:nvPr>
        </p:nvSpPr>
        <p:spPr>
          <a:xfrm>
            <a:off x="425668" y="230832"/>
            <a:ext cx="9853506" cy="2967336"/>
          </a:xfrm>
        </p:spPr>
        <p:txBody>
          <a:bodyPr>
            <a:normAutofit/>
          </a:bodyPr>
          <a:lstStyle/>
          <a:p>
            <a:r>
              <a:rPr lang="en-US" sz="2400" dirty="0">
                <a:solidFill>
                  <a:srgbClr val="FF0000"/>
                </a:solidFill>
              </a:rPr>
              <a:t>Come, Holy Spirit, fill the hearts of your faithful and kindle in them the fire of your love. Send forth your Spirit and they shall be created. And you shall renew the face of the earth.  Let us pray. O God, who by the light of the Holy Spirit, did instruct the hearts of the faithful, grant that by the same Holy Spirit we may be truly wise and ever enjoy His consolations.  Through Christ Our Lord.  Amen.</a:t>
            </a:r>
          </a:p>
        </p:txBody>
      </p:sp>
      <p:pic>
        <p:nvPicPr>
          <p:cNvPr id="5" name="Content Placeholder 4" descr="A white dove flying in the sky&#10;&#10;AI-generated content may be incorrect.">
            <a:extLst>
              <a:ext uri="{FF2B5EF4-FFF2-40B4-BE49-F238E27FC236}">
                <a16:creationId xmlns:a16="http://schemas.microsoft.com/office/drawing/2014/main" xmlns="" id="{0CB3AEFE-B09D-F512-54F5-D7C6D54633FF}"/>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1058718" y="3198168"/>
            <a:ext cx="5518149" cy="3429000"/>
          </a:xfrm>
        </p:spPr>
      </p:pic>
      <p:sp>
        <p:nvSpPr>
          <p:cNvPr id="6" name="TextBox 5">
            <a:extLst>
              <a:ext uri="{FF2B5EF4-FFF2-40B4-BE49-F238E27FC236}">
                <a16:creationId xmlns:a16="http://schemas.microsoft.com/office/drawing/2014/main" xmlns="" id="{65034297-BCFD-FE37-3454-958C05D98BC8}"/>
              </a:ext>
            </a:extLst>
          </p:cNvPr>
          <p:cNvSpPr txBox="1"/>
          <p:nvPr/>
        </p:nvSpPr>
        <p:spPr>
          <a:xfrm>
            <a:off x="2323624" y="6627168"/>
            <a:ext cx="5518149" cy="230832"/>
          </a:xfrm>
          <a:prstGeom prst="rect">
            <a:avLst/>
          </a:prstGeom>
          <a:noFill/>
        </p:spPr>
        <p:txBody>
          <a:bodyPr wrap="square" rtlCol="0">
            <a:spAutoFit/>
          </a:bodyPr>
          <a:lstStyle/>
          <a:p>
            <a:r>
              <a:rPr lang="en-US" sz="900">
                <a:hlinkClick r:id="rId3" tooltip="https://awomanofsubstanceandcharacter.blogspot.com/2016/"/>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1167298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66897F-6740-A690-7122-85896D85CF27}"/>
              </a:ext>
            </a:extLst>
          </p:cNvPr>
          <p:cNvSpPr>
            <a:spLocks noGrp="1"/>
          </p:cNvSpPr>
          <p:nvPr>
            <p:ph type="title"/>
          </p:nvPr>
        </p:nvSpPr>
        <p:spPr>
          <a:xfrm>
            <a:off x="677334" y="609600"/>
            <a:ext cx="8596668" cy="811427"/>
          </a:xfrm>
        </p:spPr>
        <p:txBody>
          <a:bodyPr/>
          <a:lstStyle/>
          <a:p>
            <a:r>
              <a:rPr lang="en-US" dirty="0"/>
              <a:t>The Role of the Holy Spirit</a:t>
            </a:r>
          </a:p>
        </p:txBody>
      </p:sp>
      <p:sp>
        <p:nvSpPr>
          <p:cNvPr id="3" name="Content Placeholder 2">
            <a:extLst>
              <a:ext uri="{FF2B5EF4-FFF2-40B4-BE49-F238E27FC236}">
                <a16:creationId xmlns:a16="http://schemas.microsoft.com/office/drawing/2014/main" xmlns="" id="{431AD989-4379-E242-66E9-F62C6298AF35}"/>
              </a:ext>
            </a:extLst>
          </p:cNvPr>
          <p:cNvSpPr>
            <a:spLocks noGrp="1"/>
          </p:cNvSpPr>
          <p:nvPr>
            <p:ph idx="1"/>
          </p:nvPr>
        </p:nvSpPr>
        <p:spPr>
          <a:xfrm>
            <a:off x="677334" y="1421027"/>
            <a:ext cx="8596668" cy="4657405"/>
          </a:xfrm>
        </p:spPr>
        <p:txBody>
          <a:bodyPr>
            <a:normAutofit fontScale="92500" lnSpcReduction="10000"/>
          </a:bodyPr>
          <a:lstStyle/>
          <a:p>
            <a:r>
              <a:rPr lang="en-US" dirty="0"/>
              <a:t>Jesus stresses the importance of the Holy Spirit; His coming would be even more beneficial than Jesus remaining with the Apostles.</a:t>
            </a:r>
          </a:p>
          <a:p>
            <a:r>
              <a:rPr lang="en-US" dirty="0"/>
              <a:t>The Holy Spirit is the Third Person of the Holy Trinity, equal to God the Father and Jesus His Son.</a:t>
            </a:r>
          </a:p>
          <a:p>
            <a:r>
              <a:rPr lang="en-US" dirty="0"/>
              <a:t>We receive the Holy Spirit through the sacrament of Baptism.</a:t>
            </a:r>
          </a:p>
          <a:p>
            <a:r>
              <a:rPr lang="en-US" dirty="0"/>
              <a:t>Through the Sacrament of Confirmation, the work of the Holy Spirit is enhanced so as to have a greater effect as we mature as Christians.</a:t>
            </a:r>
          </a:p>
          <a:p>
            <a:r>
              <a:rPr lang="en-US" dirty="0"/>
              <a:t>The Gifts of the Spirit are; Wisdom, Understanding, Counsel, Fortitude, Knowledge, Piety, Fear of the Lord.  They are Sanctifying Gifts; they serve to enable us to live holier lives.</a:t>
            </a:r>
          </a:p>
          <a:p>
            <a:r>
              <a:rPr lang="en-US" dirty="0"/>
              <a:t>Every Christian has the Holy Spirit living in their lives as a result of Baptism.</a:t>
            </a:r>
          </a:p>
          <a:p>
            <a:r>
              <a:rPr lang="en-US" dirty="0"/>
              <a:t>The Spirit works within the individual Christian by empowering him to live as a child of God.  The life  of the Holy Spirit within us is vitally important to our personal lives and to the effectiveness of the whole Church.</a:t>
            </a:r>
          </a:p>
          <a:p>
            <a:pPr marL="0" indent="0">
              <a:buNone/>
            </a:pPr>
            <a:r>
              <a:rPr lang="en-US" dirty="0"/>
              <a:t> </a:t>
            </a:r>
          </a:p>
        </p:txBody>
      </p:sp>
    </p:spTree>
    <p:extLst>
      <p:ext uri="{BB962C8B-B14F-4D97-AF65-F5344CB8AC3E}">
        <p14:creationId xmlns:p14="http://schemas.microsoft.com/office/powerpoint/2010/main" val="989396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71F170E-8DB3-885D-6125-6C86787B3717}"/>
              </a:ext>
            </a:extLst>
          </p:cNvPr>
          <p:cNvSpPr>
            <a:spLocks noGrp="1"/>
          </p:cNvSpPr>
          <p:nvPr>
            <p:ph type="title"/>
          </p:nvPr>
        </p:nvSpPr>
        <p:spPr>
          <a:xfrm>
            <a:off x="677334" y="609600"/>
            <a:ext cx="8596668" cy="786714"/>
          </a:xfrm>
        </p:spPr>
        <p:txBody>
          <a:bodyPr/>
          <a:lstStyle/>
          <a:p>
            <a:r>
              <a:rPr lang="en-US" dirty="0"/>
              <a:t>The Power of the Spirit</a:t>
            </a:r>
          </a:p>
        </p:txBody>
      </p:sp>
      <p:sp>
        <p:nvSpPr>
          <p:cNvPr id="3" name="Content Placeholder 2">
            <a:extLst>
              <a:ext uri="{FF2B5EF4-FFF2-40B4-BE49-F238E27FC236}">
                <a16:creationId xmlns:a16="http://schemas.microsoft.com/office/drawing/2014/main" xmlns="" id="{84FCA1D1-3005-583A-1524-715A43E57F18}"/>
              </a:ext>
            </a:extLst>
          </p:cNvPr>
          <p:cNvSpPr>
            <a:spLocks noGrp="1"/>
          </p:cNvSpPr>
          <p:nvPr>
            <p:ph idx="1"/>
          </p:nvPr>
        </p:nvSpPr>
        <p:spPr>
          <a:xfrm>
            <a:off x="677334" y="1519881"/>
            <a:ext cx="8596668" cy="4521481"/>
          </a:xfrm>
        </p:spPr>
        <p:txBody>
          <a:bodyPr/>
          <a:lstStyle/>
          <a:p>
            <a:r>
              <a:rPr lang="en-US" dirty="0"/>
              <a:t>The Spirit lives in us and desires to transform our lives, the Church and the world.  </a:t>
            </a:r>
          </a:p>
          <a:p>
            <a:r>
              <a:rPr lang="en-US" dirty="0"/>
              <a:t>We may know about the Spirit’s role and power without being open to experience it.</a:t>
            </a:r>
          </a:p>
          <a:p>
            <a:r>
              <a:rPr lang="en-US" dirty="0"/>
              <a:t>One way in which the Holy Spirit moves is through an experience of New Life in the Spirit as the Apostles experienced at Pentecost.</a:t>
            </a:r>
          </a:p>
          <a:p>
            <a:r>
              <a:rPr lang="en-US" dirty="0"/>
              <a:t>This New Life in the Spirit can be described as a fresh movement of the Holy Spirit in a person’s life leading to greater growth in personal sanctification and in service for the Church.</a:t>
            </a:r>
          </a:p>
          <a:p>
            <a:r>
              <a:rPr lang="en-US" dirty="0"/>
              <a:t>This New Life in the Spirit is an experience of the Spirit’s presence  and movement in our lives.</a:t>
            </a:r>
          </a:p>
          <a:p>
            <a:endParaRPr lang="en-US" dirty="0"/>
          </a:p>
        </p:txBody>
      </p:sp>
    </p:spTree>
    <p:extLst>
      <p:ext uri="{BB962C8B-B14F-4D97-AF65-F5344CB8AC3E}">
        <p14:creationId xmlns:p14="http://schemas.microsoft.com/office/powerpoint/2010/main" val="3967217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8B7E3C-1E5C-9722-C0A8-0E1C014BE229}"/>
              </a:ext>
            </a:extLst>
          </p:cNvPr>
          <p:cNvSpPr>
            <a:spLocks noGrp="1"/>
          </p:cNvSpPr>
          <p:nvPr>
            <p:ph type="title"/>
          </p:nvPr>
        </p:nvSpPr>
        <p:spPr>
          <a:xfrm>
            <a:off x="677334" y="609600"/>
            <a:ext cx="8596668" cy="675503"/>
          </a:xfrm>
        </p:spPr>
        <p:txBody>
          <a:bodyPr/>
          <a:lstStyle/>
          <a:p>
            <a:r>
              <a:rPr lang="en-US" dirty="0"/>
              <a:t>Shine Jesus Shine</a:t>
            </a:r>
          </a:p>
        </p:txBody>
      </p:sp>
      <p:sp>
        <p:nvSpPr>
          <p:cNvPr id="3" name="Content Placeholder 2">
            <a:extLst>
              <a:ext uri="{FF2B5EF4-FFF2-40B4-BE49-F238E27FC236}">
                <a16:creationId xmlns:a16="http://schemas.microsoft.com/office/drawing/2014/main" xmlns="" id="{184998FA-AC51-103B-3B05-665327EAD7DF}"/>
              </a:ext>
            </a:extLst>
          </p:cNvPr>
          <p:cNvSpPr>
            <a:spLocks noGrp="1"/>
          </p:cNvSpPr>
          <p:nvPr>
            <p:ph sz="half" idx="1"/>
          </p:nvPr>
        </p:nvSpPr>
        <p:spPr>
          <a:xfrm>
            <a:off x="677334" y="1556952"/>
            <a:ext cx="4184035" cy="4484410"/>
          </a:xfrm>
        </p:spPr>
        <p:txBody>
          <a:bodyPr>
            <a:noAutofit/>
          </a:bodyPr>
          <a:lstStyle/>
          <a:p>
            <a:pPr rtl="0">
              <a:buNone/>
            </a:pPr>
            <a:r>
              <a:rPr lang="en-US" sz="1600" b="1" i="0" u="none" strike="noStrike" dirty="0">
                <a:solidFill>
                  <a:srgbClr val="000000"/>
                </a:solidFill>
                <a:effectLst/>
                <a:latin typeface="Arial" panose="020B0604020202020204" pitchFamily="34" charset="0"/>
              </a:rPr>
              <a:t> Verse 1</a:t>
            </a:r>
          </a:p>
          <a:p>
            <a:pPr rtl="0">
              <a:buNone/>
            </a:pPr>
            <a:r>
              <a:rPr lang="en-US" sz="1600" b="0" i="0" u="none" strike="noStrike" dirty="0">
                <a:solidFill>
                  <a:srgbClr val="000000"/>
                </a:solidFill>
                <a:effectLst/>
                <a:latin typeface="Arial" panose="020B0604020202020204" pitchFamily="34" charset="0"/>
              </a:rPr>
              <a:t>Lord, the light of your love is shining</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In the midst of the darkness, shining</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Jesus, Light of the world, shine upon us</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Set us free by the truth you now bring us</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Shine on me, shine on me</a:t>
            </a:r>
            <a:endParaRPr lang="en-US" sz="1600" b="0" dirty="0">
              <a:effectLst/>
            </a:endParaRPr>
          </a:p>
          <a:p>
            <a:pPr rtl="0">
              <a:buNone/>
            </a:pPr>
            <a:r>
              <a:rPr lang="en-US" sz="1600" b="0" dirty="0">
                <a:effectLst/>
              </a:rPr>
              <a:t/>
            </a:r>
            <a:br>
              <a:rPr lang="en-US" sz="1600" b="0" dirty="0">
                <a:effectLst/>
              </a:rPr>
            </a:br>
            <a:r>
              <a:rPr lang="en-US" sz="1600" b="1" i="0" u="none" strike="noStrike" dirty="0">
                <a:solidFill>
                  <a:srgbClr val="000000"/>
                </a:solidFill>
                <a:effectLst/>
                <a:latin typeface="Arial" panose="020B0604020202020204" pitchFamily="34" charset="0"/>
              </a:rPr>
              <a:t>(Refrain)</a:t>
            </a:r>
            <a:endParaRPr lang="en-US" sz="1600" b="1" dirty="0">
              <a:effectLst/>
            </a:endParaRPr>
          </a:p>
          <a:p>
            <a:pPr rtl="0">
              <a:buNone/>
            </a:pPr>
            <a:r>
              <a:rPr lang="en-US" sz="1600" b="0" i="0" u="none" strike="noStrike" dirty="0">
                <a:solidFill>
                  <a:srgbClr val="000000"/>
                </a:solidFill>
                <a:effectLst/>
                <a:latin typeface="Arial" panose="020B0604020202020204" pitchFamily="34" charset="0"/>
              </a:rPr>
              <a:t>Shine, Jesus, shine</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Fill this land with the Father’s glory</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Blaze, Spirit, blaze</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Set our hearts on fire</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Flow, river, flow</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Flood the nations with grace and mercy</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Send forth your word</a:t>
            </a:r>
            <a:br>
              <a:rPr lang="en-US" sz="1600" b="0"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Lord, and let there be light</a:t>
            </a:r>
            <a:endParaRPr lang="en-US" sz="1600" b="0" dirty="0">
              <a:effectLst/>
            </a:endParaRPr>
          </a:p>
          <a:p>
            <a:pPr>
              <a:buNone/>
            </a:pPr>
            <a:r>
              <a:rPr lang="en-US" sz="1600" dirty="0"/>
              <a:t/>
            </a:r>
            <a:br>
              <a:rPr lang="en-US" sz="1600" dirty="0"/>
            </a:br>
            <a:endParaRPr lang="en-US" sz="1600" dirty="0"/>
          </a:p>
        </p:txBody>
      </p:sp>
      <p:sp>
        <p:nvSpPr>
          <p:cNvPr id="4" name="Content Placeholder 3">
            <a:extLst>
              <a:ext uri="{FF2B5EF4-FFF2-40B4-BE49-F238E27FC236}">
                <a16:creationId xmlns:a16="http://schemas.microsoft.com/office/drawing/2014/main" xmlns="" id="{899A8AD6-7D84-CD6F-6F07-43D8B7DA8350}"/>
              </a:ext>
            </a:extLst>
          </p:cNvPr>
          <p:cNvSpPr>
            <a:spLocks noGrp="1"/>
          </p:cNvSpPr>
          <p:nvPr>
            <p:ph sz="half" idx="2"/>
          </p:nvPr>
        </p:nvSpPr>
        <p:spPr>
          <a:xfrm>
            <a:off x="5089970" y="1445741"/>
            <a:ext cx="4184034" cy="4595621"/>
          </a:xfrm>
        </p:spPr>
        <p:txBody>
          <a:bodyPr>
            <a:normAutofit/>
          </a:bodyPr>
          <a:lstStyle/>
          <a:p>
            <a:pPr rtl="0">
              <a:buNone/>
            </a:pPr>
            <a:r>
              <a:rPr lang="en-US" sz="1800" b="0" i="0" u="none" strike="noStrike" dirty="0">
                <a:solidFill>
                  <a:srgbClr val="000000"/>
                </a:solidFill>
                <a:effectLst/>
                <a:latin typeface="Arial" panose="020B0604020202020204" pitchFamily="34" charset="0"/>
              </a:rPr>
              <a:t>  </a:t>
            </a:r>
            <a:r>
              <a:rPr lang="en-US" sz="1800" b="1" i="0" u="none" strike="noStrike" dirty="0">
                <a:solidFill>
                  <a:srgbClr val="000000"/>
                </a:solidFill>
                <a:effectLst/>
                <a:latin typeface="Arial" panose="020B0604020202020204" pitchFamily="34" charset="0"/>
              </a:rPr>
              <a:t>Verse 2</a:t>
            </a:r>
          </a:p>
          <a:p>
            <a:pPr rtl="0">
              <a:buNone/>
            </a:pPr>
            <a:r>
              <a:rPr lang="en-US" sz="1800" b="0" i="0" u="none" strike="noStrike" dirty="0">
                <a:solidFill>
                  <a:srgbClr val="000000"/>
                </a:solidFill>
                <a:effectLst/>
                <a:latin typeface="Arial" panose="020B0604020202020204" pitchFamily="34" charset="0"/>
              </a:rPr>
              <a:t>Lord, I come to your awesome presence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From the shadows into your radiance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By the blood I may enter your brightness</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Search me, try me, consume all my darkness</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Shine on me, shine on me</a:t>
            </a:r>
            <a:endParaRPr lang="en-US" b="0" dirty="0">
              <a:effectLst/>
            </a:endParaRPr>
          </a:p>
          <a:p>
            <a:pPr>
              <a:buNone/>
            </a:pPr>
            <a:r>
              <a:rPr lang="en-US" b="0" dirty="0">
                <a:effectLst/>
              </a:rPr>
              <a:t/>
            </a:r>
            <a:br>
              <a:rPr lang="en-US" b="0" dirty="0">
                <a:effectLst/>
              </a:rPr>
            </a:br>
            <a:r>
              <a:rPr lang="en-US" b="1" dirty="0">
                <a:effectLst/>
              </a:rPr>
              <a:t>Refrain</a:t>
            </a:r>
            <a:endParaRPr lang="en-US" b="1" dirty="0"/>
          </a:p>
        </p:txBody>
      </p:sp>
    </p:spTree>
    <p:extLst>
      <p:ext uri="{BB962C8B-B14F-4D97-AF65-F5344CB8AC3E}">
        <p14:creationId xmlns:p14="http://schemas.microsoft.com/office/powerpoint/2010/main" val="19487888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214</TotalTime>
  <Words>1409</Words>
  <Application>Microsoft Office PowerPoint</Application>
  <PresentationFormat>Widescreen</PresentationFormat>
  <Paragraphs>166</Paragraphs>
  <Slides>15</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vt:lpstr>
      <vt:lpstr>Four things to remember</vt:lpstr>
      <vt:lpstr>The Power of the Spirit, Receiving God’s Gift</vt:lpstr>
      <vt:lpstr>Review of Session 2</vt:lpstr>
      <vt:lpstr>Here I am to Worship</vt:lpstr>
      <vt:lpstr>PowerPoint Presentation</vt:lpstr>
      <vt:lpstr>Come, Holy Spirit, fill the hearts of your faithful and kindle in them the fire of your love. Send forth your Spirit and they shall be created. And you shall renew the face of the earth.  Let us pray. O God, who by the light of the Holy Spirit, did instruct the hearts of the faithful, grant that by the same Holy Spirit we may be truly wise and ever enjoy His consolations.  Through Christ Our Lord.  Amen.</vt:lpstr>
      <vt:lpstr>The Role of the Holy Spirit</vt:lpstr>
      <vt:lpstr>The Power of the Spirit</vt:lpstr>
      <vt:lpstr>Shine Jesus Shine</vt:lpstr>
      <vt:lpstr>PowerPoint Presentation</vt:lpstr>
      <vt:lpstr>Experiencing New Life in the Spirit</vt:lpstr>
      <vt:lpstr>Opening to the Spirit</vt:lpstr>
      <vt:lpstr>Lead Me Lord</vt:lpstr>
      <vt:lpstr>PowerPoint Presentation</vt:lpstr>
      <vt:lpstr>Closing Prayer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Four things to remember</dc:title>
  <dc:creator>Susan Pacek</dc:creator>
  <cp:lastModifiedBy>Microsoft account</cp:lastModifiedBy>
  <cp:revision>2</cp:revision>
  <dcterms:created xsi:type="dcterms:W3CDTF">2025-05-21T14:16:33Z</dcterms:created>
  <dcterms:modified xsi:type="dcterms:W3CDTF">2025-07-08T17:25:40Z</dcterms:modified>
</cp:coreProperties>
</file>